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12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8541F-F640-459E-8A6C-E99F8D775425}" type="datetimeFigureOut">
              <a:rPr kumimoji="1" lang="ja-JP" altLang="en-US" smtClean="0"/>
              <a:t>2013/12/27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EC385-3CCE-49D5-AD07-4FFB3784F2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1196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8541F-F640-459E-8A6C-E99F8D775425}" type="datetimeFigureOut">
              <a:rPr kumimoji="1" lang="ja-JP" altLang="en-US" smtClean="0"/>
              <a:t>2013/12/27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EC385-3CCE-49D5-AD07-4FFB3784F2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7780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8541F-F640-459E-8A6C-E99F8D775425}" type="datetimeFigureOut">
              <a:rPr kumimoji="1" lang="ja-JP" altLang="en-US" smtClean="0"/>
              <a:t>2013/12/27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EC385-3CCE-49D5-AD07-4FFB3784F2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650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8541F-F640-459E-8A6C-E99F8D775425}" type="datetimeFigureOut">
              <a:rPr kumimoji="1" lang="ja-JP" altLang="en-US" smtClean="0"/>
              <a:t>2013/12/27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EC385-3CCE-49D5-AD07-4FFB3784F2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1553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8541F-F640-459E-8A6C-E99F8D775425}" type="datetimeFigureOut">
              <a:rPr kumimoji="1" lang="ja-JP" altLang="en-US" smtClean="0"/>
              <a:t>2013/12/27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EC385-3CCE-49D5-AD07-4FFB3784F2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8427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8541F-F640-459E-8A6C-E99F8D775425}" type="datetimeFigureOut">
              <a:rPr kumimoji="1" lang="ja-JP" altLang="en-US" smtClean="0"/>
              <a:t>2013/12/27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EC385-3CCE-49D5-AD07-4FFB3784F2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0640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8541F-F640-459E-8A6C-E99F8D775425}" type="datetimeFigureOut">
              <a:rPr kumimoji="1" lang="ja-JP" altLang="en-US" smtClean="0"/>
              <a:t>2013/12/27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EC385-3CCE-49D5-AD07-4FFB3784F2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4228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8541F-F640-459E-8A6C-E99F8D775425}" type="datetimeFigureOut">
              <a:rPr kumimoji="1" lang="ja-JP" altLang="en-US" smtClean="0"/>
              <a:t>2013/12/27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EC385-3CCE-49D5-AD07-4FFB3784F2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5525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8541F-F640-459E-8A6C-E99F8D775425}" type="datetimeFigureOut">
              <a:rPr kumimoji="1" lang="ja-JP" altLang="en-US" smtClean="0"/>
              <a:t>2013/12/27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EC385-3CCE-49D5-AD07-4FFB3784F2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8822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8541F-F640-459E-8A6C-E99F8D775425}" type="datetimeFigureOut">
              <a:rPr kumimoji="1" lang="ja-JP" altLang="en-US" smtClean="0"/>
              <a:t>2013/12/27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EC385-3CCE-49D5-AD07-4FFB3784F2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731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8541F-F640-459E-8A6C-E99F8D775425}" type="datetimeFigureOut">
              <a:rPr kumimoji="1" lang="ja-JP" altLang="en-US" smtClean="0"/>
              <a:t>2013/12/27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EC385-3CCE-49D5-AD07-4FFB3784F2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2303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8541F-F640-459E-8A6C-E99F8D775425}" type="datetimeFigureOut">
              <a:rPr kumimoji="1" lang="ja-JP" altLang="en-US" smtClean="0"/>
              <a:t>2013/12/27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EC385-3CCE-49D5-AD07-4FFB3784F2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4798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グループ化 50"/>
          <p:cNvGrpSpPr/>
          <p:nvPr/>
        </p:nvGrpSpPr>
        <p:grpSpPr>
          <a:xfrm>
            <a:off x="1909482" y="685801"/>
            <a:ext cx="5760000" cy="5760000"/>
            <a:chOff x="1909482" y="685801"/>
            <a:chExt cx="5760000" cy="5760000"/>
          </a:xfrm>
        </p:grpSpPr>
        <p:grpSp>
          <p:nvGrpSpPr>
            <p:cNvPr id="43" name="グループ化 42"/>
            <p:cNvGrpSpPr/>
            <p:nvPr/>
          </p:nvGrpSpPr>
          <p:grpSpPr>
            <a:xfrm>
              <a:off x="1909482" y="685801"/>
              <a:ext cx="5760000" cy="5760000"/>
              <a:chOff x="1183341" y="457200"/>
              <a:chExt cx="5760000" cy="5760000"/>
            </a:xfrm>
          </p:grpSpPr>
          <p:sp>
            <p:nvSpPr>
              <p:cNvPr id="4" name="正方形/長方形 3"/>
              <p:cNvSpPr/>
              <p:nvPr/>
            </p:nvSpPr>
            <p:spPr>
              <a:xfrm>
                <a:off x="1183341" y="457200"/>
                <a:ext cx="1440000" cy="1440000"/>
              </a:xfrm>
              <a:prstGeom prst="rect">
                <a:avLst/>
              </a:prstGeom>
              <a:noFill/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" name="正方形/長方形 4"/>
              <p:cNvSpPr/>
              <p:nvPr/>
            </p:nvSpPr>
            <p:spPr>
              <a:xfrm>
                <a:off x="1183341" y="1897200"/>
                <a:ext cx="1440000" cy="1440000"/>
              </a:xfrm>
              <a:prstGeom prst="rect">
                <a:avLst/>
              </a:prstGeom>
              <a:noFill/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" name="正方形/長方形 5"/>
              <p:cNvSpPr/>
              <p:nvPr/>
            </p:nvSpPr>
            <p:spPr>
              <a:xfrm>
                <a:off x="2623341" y="457200"/>
                <a:ext cx="1440000" cy="1440000"/>
              </a:xfrm>
              <a:prstGeom prst="rect">
                <a:avLst/>
              </a:prstGeom>
              <a:noFill/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" name="正方形/長方形 6"/>
              <p:cNvSpPr/>
              <p:nvPr/>
            </p:nvSpPr>
            <p:spPr>
              <a:xfrm>
                <a:off x="2623341" y="1897200"/>
                <a:ext cx="1440000" cy="1440000"/>
              </a:xfrm>
              <a:prstGeom prst="rect">
                <a:avLst/>
              </a:prstGeom>
              <a:noFill/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正方形/長方形 7"/>
              <p:cNvSpPr/>
              <p:nvPr/>
            </p:nvSpPr>
            <p:spPr>
              <a:xfrm>
                <a:off x="1183341" y="3337200"/>
                <a:ext cx="1440000" cy="1440000"/>
              </a:xfrm>
              <a:prstGeom prst="rect">
                <a:avLst/>
              </a:prstGeom>
              <a:noFill/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" name="正方形/長方形 8"/>
              <p:cNvSpPr/>
              <p:nvPr/>
            </p:nvSpPr>
            <p:spPr>
              <a:xfrm>
                <a:off x="1183341" y="4777200"/>
                <a:ext cx="1440000" cy="1440000"/>
              </a:xfrm>
              <a:prstGeom prst="rect">
                <a:avLst/>
              </a:prstGeom>
              <a:noFill/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" name="正方形/長方形 9"/>
              <p:cNvSpPr/>
              <p:nvPr/>
            </p:nvSpPr>
            <p:spPr>
              <a:xfrm>
                <a:off x="2623341" y="3337200"/>
                <a:ext cx="1440000" cy="1440000"/>
              </a:xfrm>
              <a:prstGeom prst="rect">
                <a:avLst/>
              </a:prstGeom>
              <a:noFill/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" name="正方形/長方形 10"/>
              <p:cNvSpPr/>
              <p:nvPr/>
            </p:nvSpPr>
            <p:spPr>
              <a:xfrm>
                <a:off x="2623341" y="4777200"/>
                <a:ext cx="1440000" cy="1440000"/>
              </a:xfrm>
              <a:prstGeom prst="rect">
                <a:avLst/>
              </a:prstGeom>
              <a:noFill/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正方形/長方形 11"/>
              <p:cNvSpPr/>
              <p:nvPr/>
            </p:nvSpPr>
            <p:spPr>
              <a:xfrm>
                <a:off x="4063341" y="457200"/>
                <a:ext cx="1440000" cy="1440000"/>
              </a:xfrm>
              <a:prstGeom prst="rect">
                <a:avLst/>
              </a:prstGeom>
              <a:noFill/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" name="正方形/長方形 12"/>
              <p:cNvSpPr/>
              <p:nvPr/>
            </p:nvSpPr>
            <p:spPr>
              <a:xfrm>
                <a:off x="4063341" y="1897200"/>
                <a:ext cx="1440000" cy="1440000"/>
              </a:xfrm>
              <a:prstGeom prst="rect">
                <a:avLst/>
              </a:prstGeom>
              <a:noFill/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" name="正方形/長方形 13"/>
              <p:cNvSpPr/>
              <p:nvPr/>
            </p:nvSpPr>
            <p:spPr>
              <a:xfrm>
                <a:off x="5503341" y="457200"/>
                <a:ext cx="1440000" cy="1440000"/>
              </a:xfrm>
              <a:prstGeom prst="rect">
                <a:avLst/>
              </a:prstGeom>
              <a:noFill/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" name="正方形/長方形 14"/>
              <p:cNvSpPr/>
              <p:nvPr/>
            </p:nvSpPr>
            <p:spPr>
              <a:xfrm>
                <a:off x="5503341" y="1897200"/>
                <a:ext cx="1440000" cy="1440000"/>
              </a:xfrm>
              <a:prstGeom prst="rect">
                <a:avLst/>
              </a:prstGeom>
              <a:noFill/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" name="正方形/長方形 15"/>
              <p:cNvSpPr/>
              <p:nvPr/>
            </p:nvSpPr>
            <p:spPr>
              <a:xfrm>
                <a:off x="4063341" y="3337200"/>
                <a:ext cx="1440000" cy="1440000"/>
              </a:xfrm>
              <a:prstGeom prst="rect">
                <a:avLst/>
              </a:prstGeom>
              <a:noFill/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7" name="正方形/長方形 16"/>
              <p:cNvSpPr/>
              <p:nvPr/>
            </p:nvSpPr>
            <p:spPr>
              <a:xfrm>
                <a:off x="4063341" y="4777200"/>
                <a:ext cx="1440000" cy="1440000"/>
              </a:xfrm>
              <a:prstGeom prst="rect">
                <a:avLst/>
              </a:prstGeom>
              <a:noFill/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" name="正方形/長方形 17"/>
              <p:cNvSpPr/>
              <p:nvPr/>
            </p:nvSpPr>
            <p:spPr>
              <a:xfrm>
                <a:off x="5503341" y="3337200"/>
                <a:ext cx="1440000" cy="1440000"/>
              </a:xfrm>
              <a:prstGeom prst="rect">
                <a:avLst/>
              </a:prstGeom>
              <a:noFill/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9" name="正方形/長方形 18"/>
              <p:cNvSpPr/>
              <p:nvPr/>
            </p:nvSpPr>
            <p:spPr>
              <a:xfrm>
                <a:off x="5503341" y="4777200"/>
                <a:ext cx="1440000" cy="1440000"/>
              </a:xfrm>
              <a:prstGeom prst="rect">
                <a:avLst/>
              </a:prstGeom>
              <a:noFill/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cxnSp>
            <p:nvCxnSpPr>
              <p:cNvPr id="21" name="直線コネクタ 20"/>
              <p:cNvCxnSpPr>
                <a:stCxn id="4" idx="1"/>
                <a:endCxn id="14" idx="3"/>
              </p:cNvCxnSpPr>
              <p:nvPr/>
            </p:nvCxnSpPr>
            <p:spPr>
              <a:xfrm>
                <a:off x="1183341" y="1177200"/>
                <a:ext cx="5760000" cy="0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直線コネクタ 21"/>
              <p:cNvCxnSpPr>
                <a:stCxn id="5" idx="1"/>
                <a:endCxn id="15" idx="3"/>
              </p:cNvCxnSpPr>
              <p:nvPr/>
            </p:nvCxnSpPr>
            <p:spPr>
              <a:xfrm>
                <a:off x="1183341" y="2617200"/>
                <a:ext cx="5760000" cy="0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直線コネクタ 22"/>
              <p:cNvCxnSpPr>
                <a:stCxn id="8" idx="1"/>
                <a:endCxn id="18" idx="3"/>
              </p:cNvCxnSpPr>
              <p:nvPr/>
            </p:nvCxnSpPr>
            <p:spPr>
              <a:xfrm>
                <a:off x="1183341" y="4057200"/>
                <a:ext cx="5760000" cy="0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直線コネクタ 23"/>
              <p:cNvCxnSpPr>
                <a:stCxn id="9" idx="1"/>
                <a:endCxn id="19" idx="3"/>
              </p:cNvCxnSpPr>
              <p:nvPr/>
            </p:nvCxnSpPr>
            <p:spPr>
              <a:xfrm>
                <a:off x="1183341" y="5497200"/>
                <a:ext cx="5760000" cy="0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直線コネクタ 24"/>
              <p:cNvCxnSpPr>
                <a:stCxn id="4" idx="0"/>
                <a:endCxn id="9" idx="2"/>
              </p:cNvCxnSpPr>
              <p:nvPr/>
            </p:nvCxnSpPr>
            <p:spPr>
              <a:xfrm>
                <a:off x="1903341" y="457200"/>
                <a:ext cx="0" cy="5760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直線コネクタ 33"/>
              <p:cNvCxnSpPr>
                <a:stCxn id="6" idx="0"/>
                <a:endCxn id="11" idx="2"/>
              </p:cNvCxnSpPr>
              <p:nvPr/>
            </p:nvCxnSpPr>
            <p:spPr>
              <a:xfrm>
                <a:off x="3343341" y="457200"/>
                <a:ext cx="0" cy="5760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直線コネクタ 36"/>
              <p:cNvCxnSpPr>
                <a:stCxn id="12" idx="0"/>
                <a:endCxn id="17" idx="2"/>
              </p:cNvCxnSpPr>
              <p:nvPr/>
            </p:nvCxnSpPr>
            <p:spPr>
              <a:xfrm>
                <a:off x="4783341" y="457200"/>
                <a:ext cx="0" cy="5760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直線コネクタ 39"/>
              <p:cNvCxnSpPr>
                <a:stCxn id="14" idx="0"/>
                <a:endCxn id="19" idx="2"/>
              </p:cNvCxnSpPr>
              <p:nvPr/>
            </p:nvCxnSpPr>
            <p:spPr>
              <a:xfrm>
                <a:off x="6223341" y="457200"/>
                <a:ext cx="0" cy="5760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5" name="直線コネクタ 44"/>
            <p:cNvCxnSpPr/>
            <p:nvPr/>
          </p:nvCxnSpPr>
          <p:spPr>
            <a:xfrm>
              <a:off x="1909482" y="3565801"/>
              <a:ext cx="5760000" cy="0"/>
            </a:xfrm>
            <a:prstGeom prst="line">
              <a:avLst/>
            </a:prstGeom>
            <a:ln w="25400"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/>
            <p:cNvCxnSpPr/>
            <p:nvPr/>
          </p:nvCxnSpPr>
          <p:spPr>
            <a:xfrm>
              <a:off x="4789482" y="685801"/>
              <a:ext cx="0" cy="5760000"/>
            </a:xfrm>
            <a:prstGeom prst="line">
              <a:avLst/>
            </a:prstGeom>
            <a:ln w="25400"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167534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0</Words>
  <PresentationFormat>画面に合わせる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2013-12-26T21:33:33Z</dcterms:created>
  <dcterms:modified xsi:type="dcterms:W3CDTF">2013-12-26T22:09:59Z</dcterms:modified>
</cp:coreProperties>
</file>