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9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A5D00-0750-47FE-9FCE-BE6F1FCED21A}" type="datetimeFigureOut">
              <a:rPr kumimoji="1" lang="ja-JP" altLang="en-US" smtClean="0"/>
              <a:t>2013/6/15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365D6-9CBF-482F-935E-53E83B2A1FB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60649" y="251520"/>
            <a:ext cx="1656184" cy="8640960"/>
          </a:xfrm>
          <a:prstGeom prst="rect">
            <a:avLst/>
          </a:prstGeom>
          <a:solidFill>
            <a:srgbClr val="FFEEB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円/楕円 2"/>
          <p:cNvSpPr/>
          <p:nvPr/>
        </p:nvSpPr>
        <p:spPr>
          <a:xfrm>
            <a:off x="980729" y="323528"/>
            <a:ext cx="144016" cy="144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92698" y="40772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 smtClean="0">
                <a:latin typeface="AR Pゴシック体M" pitchFamily="50" charset="-128"/>
                <a:ea typeface="AR Pゴシック体M" pitchFamily="50" charset="-128"/>
              </a:rPr>
              <a:t>℃</a:t>
            </a:r>
            <a:endParaRPr kumimoji="1" lang="ja-JP" altLang="en-US" sz="4000" b="1" dirty="0">
              <a:latin typeface="AR Pゴシック体M" pitchFamily="50" charset="-128"/>
              <a:ea typeface="AR Pゴシック体M" pitchFamily="50" charset="-128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404664" y="8100392"/>
            <a:ext cx="10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548784" y="7956376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548784" y="7812360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548784" y="7668344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548784" y="7524328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476672" y="7380312"/>
            <a:ext cx="9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548680" y="7236296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548680" y="7092280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548680" y="6948264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548680" y="6804248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404664" y="6660232"/>
            <a:ext cx="10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548784" y="6516216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548784" y="6372200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548784" y="6228184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548784" y="6084168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476672" y="5940152"/>
            <a:ext cx="9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548680" y="5796136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>
            <a:off x="548680" y="5652120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>
            <a:off x="548680" y="5508104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>
            <a:off x="548680" y="5364088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404664" y="5220072"/>
            <a:ext cx="10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548784" y="5076056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>
            <a:off x="548784" y="4932040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/>
          <p:nvPr/>
        </p:nvCxnSpPr>
        <p:spPr>
          <a:xfrm>
            <a:off x="548784" y="4788024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>
            <a:off x="548784" y="4644008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>
            <a:off x="476672" y="4499992"/>
            <a:ext cx="9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>
            <a:off x="548680" y="4355976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>
            <a:off x="548680" y="4211960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>
            <a:off x="548680" y="4067944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/>
          <p:nvPr/>
        </p:nvCxnSpPr>
        <p:spPr>
          <a:xfrm>
            <a:off x="548680" y="3923928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>
            <a:off x="404664" y="3779912"/>
            <a:ext cx="10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/>
          <p:cNvCxnSpPr/>
          <p:nvPr/>
        </p:nvCxnSpPr>
        <p:spPr>
          <a:xfrm>
            <a:off x="548784" y="3635896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コネクタ 78"/>
          <p:cNvCxnSpPr/>
          <p:nvPr/>
        </p:nvCxnSpPr>
        <p:spPr>
          <a:xfrm>
            <a:off x="548784" y="3491880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/>
          <p:cNvCxnSpPr/>
          <p:nvPr/>
        </p:nvCxnSpPr>
        <p:spPr>
          <a:xfrm>
            <a:off x="548784" y="3347864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コネクタ 80"/>
          <p:cNvCxnSpPr/>
          <p:nvPr/>
        </p:nvCxnSpPr>
        <p:spPr>
          <a:xfrm>
            <a:off x="548784" y="3203848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/>
          <p:nvPr/>
        </p:nvCxnSpPr>
        <p:spPr>
          <a:xfrm>
            <a:off x="476672" y="3059832"/>
            <a:ext cx="9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コネクタ 82"/>
          <p:cNvCxnSpPr/>
          <p:nvPr/>
        </p:nvCxnSpPr>
        <p:spPr>
          <a:xfrm>
            <a:off x="548680" y="2915816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>
            <a:off x="548680" y="2771800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コネクタ 84"/>
          <p:cNvCxnSpPr/>
          <p:nvPr/>
        </p:nvCxnSpPr>
        <p:spPr>
          <a:xfrm>
            <a:off x="548680" y="2627784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コネクタ 85"/>
          <p:cNvCxnSpPr/>
          <p:nvPr/>
        </p:nvCxnSpPr>
        <p:spPr>
          <a:xfrm>
            <a:off x="548680" y="2483768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/>
          <p:cNvCxnSpPr/>
          <p:nvPr/>
        </p:nvCxnSpPr>
        <p:spPr>
          <a:xfrm>
            <a:off x="404664" y="2339752"/>
            <a:ext cx="10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コネクタ 87"/>
          <p:cNvCxnSpPr/>
          <p:nvPr/>
        </p:nvCxnSpPr>
        <p:spPr>
          <a:xfrm>
            <a:off x="548784" y="2195736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/>
          <p:cNvCxnSpPr/>
          <p:nvPr/>
        </p:nvCxnSpPr>
        <p:spPr>
          <a:xfrm>
            <a:off x="548784" y="2051720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>
            <a:off x="548784" y="1907704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>
            <a:off x="548784" y="1763688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コネクタ 91"/>
          <p:cNvCxnSpPr/>
          <p:nvPr/>
        </p:nvCxnSpPr>
        <p:spPr>
          <a:xfrm>
            <a:off x="476672" y="1619672"/>
            <a:ext cx="9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/>
          <p:nvPr/>
        </p:nvCxnSpPr>
        <p:spPr>
          <a:xfrm>
            <a:off x="548680" y="1475656"/>
            <a:ext cx="7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角丸四角形 97"/>
          <p:cNvSpPr/>
          <p:nvPr/>
        </p:nvSpPr>
        <p:spPr>
          <a:xfrm>
            <a:off x="764704" y="1187624"/>
            <a:ext cx="288032" cy="76328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ローチャート : 定義済み処理 4"/>
          <p:cNvSpPr/>
          <p:nvPr/>
        </p:nvSpPr>
        <p:spPr>
          <a:xfrm>
            <a:off x="404664" y="8316416"/>
            <a:ext cx="1008112" cy="360040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1412776" y="2155665"/>
            <a:ext cx="421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>
                <a:latin typeface="AR Pゴシック体M" pitchFamily="50" charset="-128"/>
                <a:ea typeface="AR Pゴシック体M" pitchFamily="50" charset="-128"/>
              </a:rPr>
              <a:t>30</a:t>
            </a:r>
            <a:endParaRPr kumimoji="1" lang="ja-JP" altLang="en-US" sz="2000" b="1" dirty="0">
              <a:latin typeface="AR Pゴシック体M" pitchFamily="50" charset="-128"/>
              <a:ea typeface="AR Pゴシック体M" pitchFamily="50" charset="-128"/>
            </a:endParaRP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1422914" y="3563888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latin typeface="AR Pゴシック体M" pitchFamily="50" charset="-128"/>
                <a:ea typeface="AR Pゴシック体M" pitchFamily="50" charset="-128"/>
              </a:rPr>
              <a:t>2</a:t>
            </a:r>
            <a:r>
              <a:rPr lang="en-US" altLang="ja-JP" sz="2000" b="1" dirty="0" smtClean="0">
                <a:latin typeface="AR Pゴシック体M" pitchFamily="50" charset="-128"/>
                <a:ea typeface="AR Pゴシック体M" pitchFamily="50" charset="-128"/>
              </a:rPr>
              <a:t>0</a:t>
            </a:r>
            <a:endParaRPr kumimoji="1" lang="ja-JP" altLang="en-US" sz="2000" b="1" dirty="0">
              <a:latin typeface="AR Pゴシック体M" pitchFamily="50" charset="-128"/>
              <a:ea typeface="AR Pゴシック体M" pitchFamily="50" charset="-128"/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1459782" y="5004048"/>
            <a:ext cx="385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latin typeface="AR Pゴシック体M" pitchFamily="50" charset="-128"/>
                <a:ea typeface="AR Pゴシック体M" pitchFamily="50" charset="-128"/>
              </a:rPr>
              <a:t>1</a:t>
            </a:r>
            <a:r>
              <a:rPr lang="en-US" altLang="ja-JP" sz="2000" b="1" dirty="0" smtClean="0">
                <a:latin typeface="AR Pゴシック体M" pitchFamily="50" charset="-128"/>
                <a:ea typeface="AR Pゴシック体M" pitchFamily="50" charset="-128"/>
              </a:rPr>
              <a:t>0</a:t>
            </a:r>
            <a:endParaRPr kumimoji="1" lang="ja-JP" altLang="en-US" sz="2000" b="1" dirty="0">
              <a:latin typeface="AR Pゴシック体M" pitchFamily="50" charset="-128"/>
              <a:ea typeface="AR Pゴシック体M" pitchFamily="50" charset="-128"/>
            </a:endParaRP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1467924" y="6476145"/>
            <a:ext cx="3048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>
                <a:latin typeface="AR Pゴシック体M" pitchFamily="50" charset="-128"/>
                <a:ea typeface="AR Pゴシック体M" pitchFamily="50" charset="-128"/>
              </a:rPr>
              <a:t>0</a:t>
            </a:r>
            <a:endParaRPr kumimoji="1" lang="ja-JP" altLang="en-US" sz="2000" b="1" dirty="0">
              <a:latin typeface="AR Pゴシック体M" pitchFamily="50" charset="-128"/>
              <a:ea typeface="AR Pゴシック体M" pitchFamily="50" charset="-128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1412777" y="7884368"/>
            <a:ext cx="5373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>
                <a:latin typeface="AR Pゴシック体M" pitchFamily="50" charset="-128"/>
                <a:ea typeface="AR Pゴシック体M" pitchFamily="50" charset="-128"/>
              </a:rPr>
              <a:t>-10</a:t>
            </a:r>
            <a:endParaRPr kumimoji="1" lang="ja-JP" altLang="en-US" sz="2000" b="1" dirty="0">
              <a:latin typeface="AR Pゴシック体M" pitchFamily="50" charset="-128"/>
              <a:ea typeface="AR Pゴシック体M" pitchFamily="50" charset="-128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2132856" y="530260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ころもがえ　の　めやす</a:t>
            </a:r>
            <a:endParaRPr kumimoji="1" lang="ja-JP" altLang="en-US" u="sng" dirty="0"/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2564904" y="890300"/>
            <a:ext cx="37444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なまえ</a:t>
            </a:r>
            <a:r>
              <a:rPr kumimoji="1" lang="ja-JP" altLang="en-US" u="sng" dirty="0" smtClean="0"/>
              <a:t>　　　　　　　　　　　　　　　　　　</a:t>
            </a:r>
            <a:endParaRPr kumimoji="1" lang="ja-JP" altLang="en-US" u="sng" dirty="0"/>
          </a:p>
        </p:txBody>
      </p:sp>
      <p:sp>
        <p:nvSpPr>
          <p:cNvPr id="115" name="角丸四角形吹き出し 114"/>
          <p:cNvSpPr/>
          <p:nvPr/>
        </p:nvSpPr>
        <p:spPr>
          <a:xfrm>
            <a:off x="2276873" y="3131840"/>
            <a:ext cx="4248472" cy="1296144"/>
          </a:xfrm>
          <a:prstGeom prst="wedgeRoundRectCallout">
            <a:avLst>
              <a:gd name="adj1" fmla="val -49083"/>
              <a:gd name="adj2" fmla="val 30900"/>
              <a:gd name="adj3" fmla="val 16667"/>
            </a:avLst>
          </a:prstGeom>
          <a:solidFill>
            <a:srgbClr val="FFCC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</a:t>
            </a:r>
            <a:r>
              <a:rPr kumimoji="1" lang="ja-JP" altLang="en-US" sz="2800" dirty="0" smtClean="0">
                <a:solidFill>
                  <a:srgbClr val="0066FF"/>
                </a:solidFill>
              </a:rPr>
              <a:t>２０℃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より　</a:t>
            </a:r>
            <a:r>
              <a:rPr lang="ja-JP" altLang="en-US" sz="105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あつく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なったら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1050" dirty="0" err="1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はんそでを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きよう。</a:t>
            </a:r>
            <a:endParaRPr kumimoji="1" lang="en-US" altLang="ja-JP" sz="105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6" name="角丸四角形吹き出し 115"/>
          <p:cNvSpPr/>
          <p:nvPr/>
        </p:nvSpPr>
        <p:spPr>
          <a:xfrm>
            <a:off x="2276873" y="1691680"/>
            <a:ext cx="4248472" cy="1296144"/>
          </a:xfrm>
          <a:prstGeom prst="wedgeRoundRectCallout">
            <a:avLst>
              <a:gd name="adj1" fmla="val -49755"/>
              <a:gd name="adj2" fmla="val 32370"/>
              <a:gd name="adj3" fmla="val 16667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</a:t>
            </a:r>
            <a:r>
              <a:rPr kumimoji="1" lang="ja-JP" altLang="en-US" sz="2800" dirty="0" smtClean="0">
                <a:solidFill>
                  <a:srgbClr val="0066FF"/>
                </a:solidFill>
              </a:rPr>
              <a:t>２５℃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より　</a:t>
            </a:r>
            <a:r>
              <a:rPr kumimoji="1" lang="ja-JP" altLang="en-US" sz="12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あつく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なったら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1100" dirty="0" err="1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はん</a:t>
            </a:r>
            <a:r>
              <a:rPr lang="ja-JP" altLang="en-US" sz="11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ズボンをはこう。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117" name="直線矢印コネクタ 116"/>
          <p:cNvCxnSpPr>
            <a:stCxn id="116" idx="1"/>
          </p:cNvCxnSpPr>
          <p:nvPr/>
        </p:nvCxnSpPr>
        <p:spPr>
          <a:xfrm flipH="1">
            <a:off x="1412776" y="2339752"/>
            <a:ext cx="864097" cy="72008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0" name="図 119" descr="f-cdb1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78690" y="2123728"/>
            <a:ext cx="1062479" cy="936104"/>
          </a:xfrm>
          <a:prstGeom prst="rect">
            <a:avLst/>
          </a:prstGeom>
        </p:spPr>
      </p:pic>
      <p:pic>
        <p:nvPicPr>
          <p:cNvPr id="122" name="図 121" descr="f-ccu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5064" y="3635896"/>
            <a:ext cx="864096" cy="748135"/>
          </a:xfrm>
          <a:prstGeom prst="rect">
            <a:avLst/>
          </a:prstGeom>
        </p:spPr>
      </p:pic>
      <p:cxnSp>
        <p:nvCxnSpPr>
          <p:cNvPr id="123" name="直線矢印コネクタ 122"/>
          <p:cNvCxnSpPr>
            <a:stCxn id="115" idx="1"/>
            <a:endCxn id="101" idx="3"/>
          </p:cNvCxnSpPr>
          <p:nvPr/>
        </p:nvCxnSpPr>
        <p:spPr>
          <a:xfrm flipH="1" flipV="1">
            <a:off x="1852840" y="3763943"/>
            <a:ext cx="424033" cy="15969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角丸四角形吹き出し 124"/>
          <p:cNvSpPr/>
          <p:nvPr/>
        </p:nvSpPr>
        <p:spPr>
          <a:xfrm>
            <a:off x="2276873" y="4572000"/>
            <a:ext cx="4248472" cy="1296144"/>
          </a:xfrm>
          <a:prstGeom prst="wedgeRoundRectCallout">
            <a:avLst>
              <a:gd name="adj1" fmla="val -49083"/>
              <a:gd name="adj2" fmla="val 30900"/>
              <a:gd name="adj3" fmla="val 16667"/>
            </a:avLst>
          </a:prstGeom>
          <a:solidFill>
            <a:srgbClr val="FFCCFF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</a:t>
            </a:r>
            <a:r>
              <a:rPr kumimoji="1" lang="en-US" altLang="ja-JP" sz="2800" dirty="0" smtClean="0">
                <a:solidFill>
                  <a:srgbClr val="0066FF"/>
                </a:solidFill>
              </a:rPr>
              <a:t>18</a:t>
            </a:r>
            <a:r>
              <a:rPr kumimoji="1" lang="ja-JP" altLang="en-US" sz="2800" dirty="0" smtClean="0">
                <a:solidFill>
                  <a:srgbClr val="0066FF"/>
                </a:solidFill>
              </a:rPr>
              <a:t>℃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より　</a:t>
            </a:r>
            <a:r>
              <a:rPr lang="ja-JP" altLang="en-US" sz="105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あつく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なったら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　ジャンバーを　ぬごう。</a:t>
            </a:r>
            <a:endParaRPr kumimoji="1" lang="en-US" altLang="ja-JP" sz="105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26" name="図 125" descr="f-ccx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116" y="5076056"/>
            <a:ext cx="887138" cy="792088"/>
          </a:xfrm>
          <a:prstGeom prst="rect">
            <a:avLst/>
          </a:prstGeom>
        </p:spPr>
      </p:pic>
      <p:cxnSp>
        <p:nvCxnSpPr>
          <p:cNvPr id="127" name="直線矢印コネクタ 126"/>
          <p:cNvCxnSpPr>
            <a:stCxn id="125" idx="1"/>
          </p:cNvCxnSpPr>
          <p:nvPr/>
        </p:nvCxnSpPr>
        <p:spPr>
          <a:xfrm flipH="1" flipV="1">
            <a:off x="1268760" y="4067944"/>
            <a:ext cx="1008113" cy="115212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角丸四角形吹き出し 128"/>
          <p:cNvSpPr/>
          <p:nvPr/>
        </p:nvSpPr>
        <p:spPr>
          <a:xfrm>
            <a:off x="2276873" y="6012160"/>
            <a:ext cx="4248472" cy="1296144"/>
          </a:xfrm>
          <a:prstGeom prst="wedgeRoundRectCallout">
            <a:avLst>
              <a:gd name="adj1" fmla="val -49083"/>
              <a:gd name="adj2" fmla="val 30900"/>
              <a:gd name="adj3" fmla="val 16667"/>
            </a:avLst>
          </a:prstGeom>
          <a:solidFill>
            <a:srgbClr val="CCEC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</a:t>
            </a:r>
            <a:r>
              <a:rPr lang="en-US" altLang="ja-JP" sz="2800" dirty="0">
                <a:solidFill>
                  <a:srgbClr val="0066FF"/>
                </a:solidFill>
              </a:rPr>
              <a:t>15</a:t>
            </a:r>
            <a:r>
              <a:rPr kumimoji="1" lang="ja-JP" altLang="en-US" sz="2800" dirty="0" smtClean="0">
                <a:solidFill>
                  <a:srgbClr val="0066FF"/>
                </a:solidFill>
              </a:rPr>
              <a:t>℃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より　</a:t>
            </a:r>
            <a:r>
              <a:rPr lang="ja-JP" altLang="en-US" sz="1050" b="1" dirty="0" smtClean="0">
                <a:solidFill>
                  <a:srgbClr val="0066FF"/>
                </a:solidFill>
                <a:latin typeface="HG丸ｺﾞｼｯｸM-PRO" pitchFamily="50" charset="-128"/>
                <a:ea typeface="HG丸ｺﾞｼｯｸM-PRO" pitchFamily="50" charset="-128"/>
              </a:rPr>
              <a:t>さむく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なったら　ながそでを　きよう。</a:t>
            </a:r>
            <a:endParaRPr kumimoji="1" lang="en-US" altLang="ja-JP" sz="105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131" name="直線コネクタ 130"/>
          <p:cNvCxnSpPr/>
          <p:nvPr/>
        </p:nvCxnSpPr>
        <p:spPr>
          <a:xfrm flipH="1">
            <a:off x="4077072" y="5148063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>
            <a:off x="4077072" y="5148063"/>
            <a:ext cx="648072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" name="図 132" descr="f-ccw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33056" y="6444209"/>
            <a:ext cx="864096" cy="753025"/>
          </a:xfrm>
          <a:prstGeom prst="rect">
            <a:avLst/>
          </a:prstGeom>
        </p:spPr>
      </p:pic>
      <p:cxnSp>
        <p:nvCxnSpPr>
          <p:cNvPr id="134" name="直線矢印コネクタ 133"/>
          <p:cNvCxnSpPr/>
          <p:nvPr/>
        </p:nvCxnSpPr>
        <p:spPr>
          <a:xfrm flipH="1" flipV="1">
            <a:off x="1340768" y="4499992"/>
            <a:ext cx="1008113" cy="158417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角丸四角形吹き出し 136"/>
          <p:cNvSpPr/>
          <p:nvPr/>
        </p:nvSpPr>
        <p:spPr>
          <a:xfrm>
            <a:off x="2276873" y="7524328"/>
            <a:ext cx="4248472" cy="1296144"/>
          </a:xfrm>
          <a:prstGeom prst="wedgeRoundRectCallout">
            <a:avLst>
              <a:gd name="adj1" fmla="val -49083"/>
              <a:gd name="adj2" fmla="val 30900"/>
              <a:gd name="adj3" fmla="val 16667"/>
            </a:avLst>
          </a:prstGeom>
          <a:solidFill>
            <a:srgbClr val="CCE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</a:t>
            </a:r>
            <a:r>
              <a:rPr lang="en-US" altLang="ja-JP" sz="2800" dirty="0" smtClean="0">
                <a:solidFill>
                  <a:srgbClr val="0066FF"/>
                </a:solidFill>
              </a:rPr>
              <a:t>10</a:t>
            </a:r>
            <a:r>
              <a:rPr kumimoji="1" lang="ja-JP" altLang="en-US" sz="2800" dirty="0" smtClean="0">
                <a:solidFill>
                  <a:srgbClr val="0066FF"/>
                </a:solidFill>
              </a:rPr>
              <a:t>℃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より　</a:t>
            </a:r>
            <a:r>
              <a:rPr lang="ja-JP" altLang="en-US" sz="1050" b="1" dirty="0" smtClean="0">
                <a:solidFill>
                  <a:srgbClr val="0066FF"/>
                </a:solidFill>
                <a:latin typeface="HG丸ｺﾞｼｯｸM-PRO" pitchFamily="50" charset="-128"/>
                <a:ea typeface="HG丸ｺﾞｼｯｸM-PRO" pitchFamily="50" charset="-128"/>
              </a:rPr>
              <a:t>さむく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なったら　</a:t>
            </a:r>
            <a:r>
              <a:rPr lang="ja-JP" altLang="en-US" sz="1050" dirty="0" err="1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てぶくろを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　しよう。</a:t>
            </a:r>
            <a:endParaRPr kumimoji="1" lang="en-US" altLang="ja-JP" sz="105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38" name="図 137" descr="f-cdx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61048" y="7956376"/>
            <a:ext cx="984574" cy="867467"/>
          </a:xfrm>
          <a:prstGeom prst="rect">
            <a:avLst/>
          </a:prstGeom>
        </p:spPr>
      </p:pic>
      <p:cxnSp>
        <p:nvCxnSpPr>
          <p:cNvPr id="139" name="直線矢印コネクタ 138"/>
          <p:cNvCxnSpPr>
            <a:stCxn id="137" idx="1"/>
            <a:endCxn id="102" idx="1"/>
          </p:cNvCxnSpPr>
          <p:nvPr/>
        </p:nvCxnSpPr>
        <p:spPr>
          <a:xfrm flipH="1" flipV="1">
            <a:off x="1459782" y="5204103"/>
            <a:ext cx="817091" cy="296829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KUWAMURA</dc:creator>
  <cp:lastModifiedBy>KUWAMURA</cp:lastModifiedBy>
  <cp:revision>1</cp:revision>
  <dcterms:created xsi:type="dcterms:W3CDTF">2013-06-15T05:23:04Z</dcterms:created>
  <dcterms:modified xsi:type="dcterms:W3CDTF">2013-06-15T05:26:05Z</dcterms:modified>
</cp:coreProperties>
</file>