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A657F-F35A-4173-9D44-7C468C07B686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212CE-3569-424A-A9E2-9730CEC1BCA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lang="ja-JP" altLang="en-US" sz="49600" dirty="0">
                <a:latin typeface="AR P教科書体M" pitchFamily="66" charset="-128"/>
                <a:ea typeface="AR P教科書体M" pitchFamily="66" charset="-128"/>
              </a:rPr>
              <a:t>ま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と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を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お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に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か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lang="ja-JP" altLang="en-US" sz="49600" dirty="0">
                <a:latin typeface="AR P教科書体M" pitchFamily="66" charset="-128"/>
                <a:ea typeface="AR P教科書体M" pitchFamily="66" charset="-128"/>
              </a:rPr>
              <a:t>ふ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て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ぬ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よ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き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lang="ja-JP" altLang="en-US" sz="49600" dirty="0">
                <a:latin typeface="AR P教科書体M" pitchFamily="66" charset="-128"/>
                <a:ea typeface="AR P教科書体M" pitchFamily="66" charset="-128"/>
              </a:rPr>
              <a:t>は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ね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ろ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く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ひ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lang="ja-JP" altLang="en-US" sz="49600" dirty="0">
                <a:latin typeface="AR P教科書体M" pitchFamily="66" charset="-128"/>
                <a:ea typeface="AR P教科書体M" pitchFamily="66" charset="-128"/>
              </a:rPr>
              <a:t>め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の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つ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ゆ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け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れ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あ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い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lang="ja-JP" altLang="en-US" sz="49600" dirty="0">
                <a:latin typeface="AR P教科書体M" pitchFamily="66" charset="-128"/>
                <a:ea typeface="AR P教科書体M" pitchFamily="66" charset="-128"/>
              </a:rPr>
              <a:t>え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そ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や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る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こ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た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せ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ん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う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lang="ja-JP" altLang="en-US" sz="49600" dirty="0">
                <a:latin typeface="AR P教科書体M" pitchFamily="66" charset="-128"/>
                <a:ea typeface="AR P教科書体M" pitchFamily="66" charset="-128"/>
              </a:rPr>
              <a:t>へ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ち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す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り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ら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さ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も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し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lang="ja-JP" altLang="en-US" sz="49600" dirty="0">
                <a:latin typeface="AR P教科書体M" pitchFamily="66" charset="-128"/>
                <a:ea typeface="AR P教科書体M" pitchFamily="66" charset="-128"/>
              </a:rPr>
              <a:t>み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ほ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な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わ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5976663"/>
          </a:xfrm>
        </p:spPr>
        <p:txBody>
          <a:bodyPr>
            <a:noAutofit/>
          </a:bodyPr>
          <a:lstStyle/>
          <a:p>
            <a:r>
              <a:rPr kumimoji="1" lang="ja-JP" altLang="en-US" sz="49600" dirty="0" smtClean="0">
                <a:latin typeface="AR P教科書体M" pitchFamily="66" charset="-128"/>
                <a:ea typeface="AR P教科書体M" pitchFamily="66" charset="-128"/>
              </a:rPr>
              <a:t>む</a:t>
            </a:r>
            <a:endParaRPr kumimoji="1" lang="ja-JP" altLang="en-US" sz="49600" dirty="0">
              <a:latin typeface="AR P教科書体M" pitchFamily="66" charset="-128"/>
              <a:ea typeface="AR P教科書体M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46</Words>
  <Application>Microsoft Office PowerPoint</Application>
  <PresentationFormat>画面に合わせる (4:3)</PresentationFormat>
  <Paragraphs>46</Paragraphs>
  <Slides>46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46</vt:i4>
      </vt:variant>
    </vt:vector>
  </HeadingPairs>
  <TitlesOfParts>
    <vt:vector size="47" baseType="lpstr">
      <vt:lpstr>Office テーマ</vt:lpstr>
      <vt:lpstr>ま</vt:lpstr>
      <vt:lpstr>は</vt:lpstr>
      <vt:lpstr>あ</vt:lpstr>
      <vt:lpstr>へ</vt:lpstr>
      <vt:lpstr>み</vt:lpstr>
      <vt:lpstr>ほ</vt:lpstr>
      <vt:lpstr>な</vt:lpstr>
      <vt:lpstr>わ</vt:lpstr>
      <vt:lpstr>む</vt:lpstr>
      <vt:lpstr>と</vt:lpstr>
      <vt:lpstr>を</vt:lpstr>
      <vt:lpstr>お</vt:lpstr>
      <vt:lpstr>に</vt:lpstr>
      <vt:lpstr>か</vt:lpstr>
      <vt:lpstr>ふ</vt:lpstr>
      <vt:lpstr>て</vt:lpstr>
      <vt:lpstr>ぬ</vt:lpstr>
      <vt:lpstr>よ</vt:lpstr>
      <vt:lpstr>き</vt:lpstr>
      <vt:lpstr>ね</vt:lpstr>
      <vt:lpstr>ろ</vt:lpstr>
      <vt:lpstr>く</vt:lpstr>
      <vt:lpstr>ひ</vt:lpstr>
      <vt:lpstr>め</vt:lpstr>
      <vt:lpstr>の</vt:lpstr>
      <vt:lpstr>つ</vt:lpstr>
      <vt:lpstr>ゆ</vt:lpstr>
      <vt:lpstr>け</vt:lpstr>
      <vt:lpstr>れ</vt:lpstr>
      <vt:lpstr>い</vt:lpstr>
      <vt:lpstr>え</vt:lpstr>
      <vt:lpstr>そ</vt:lpstr>
      <vt:lpstr>や</vt:lpstr>
      <vt:lpstr>る</vt:lpstr>
      <vt:lpstr>こ</vt:lpstr>
      <vt:lpstr>た</vt:lpstr>
      <vt:lpstr>せ</vt:lpstr>
      <vt:lpstr>ん</vt:lpstr>
      <vt:lpstr>う</vt:lpstr>
      <vt:lpstr>ち</vt:lpstr>
      <vt:lpstr>す</vt:lpstr>
      <vt:lpstr>り</vt:lpstr>
      <vt:lpstr>ら</vt:lpstr>
      <vt:lpstr>さ</vt:lpstr>
      <vt:lpstr>も</vt:lpstr>
      <vt:lpstr>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ま</dc:title>
  <dc:creator>KUWAMURA</dc:creator>
  <cp:lastModifiedBy>KUWAMURA</cp:lastModifiedBy>
  <cp:revision>7</cp:revision>
  <dcterms:created xsi:type="dcterms:W3CDTF">2013-06-15T14:31:25Z</dcterms:created>
  <dcterms:modified xsi:type="dcterms:W3CDTF">2013-06-15T15:34:14Z</dcterms:modified>
</cp:coreProperties>
</file>