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FF"/>
    <a:srgbClr val="FFFFCC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C1DD-A54D-43E7-BA89-E930982D73E6}" type="datetimeFigureOut">
              <a:rPr kumimoji="1" lang="ja-JP" altLang="en-US" smtClean="0"/>
              <a:pPr/>
              <a:t>2013/6/29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77F85-AD5E-4E66-9E92-14F5A5E8E7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正方形/長方形 112"/>
          <p:cNvSpPr/>
          <p:nvPr/>
        </p:nvSpPr>
        <p:spPr>
          <a:xfrm>
            <a:off x="5148064" y="764704"/>
            <a:ext cx="3600400" cy="2448272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5148064" y="3212976"/>
            <a:ext cx="3600400" cy="2664296"/>
          </a:xfrm>
          <a:prstGeom prst="rect">
            <a:avLst/>
          </a:prstGeom>
          <a:solidFill>
            <a:srgbClr val="0066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27584" y="-27384"/>
            <a:ext cx="7772400" cy="866527"/>
          </a:xfrm>
        </p:spPr>
        <p:txBody>
          <a:bodyPr/>
          <a:lstStyle/>
          <a:p>
            <a:r>
              <a:rPr lang="ja-JP" altLang="en-US" dirty="0" smtClean="0"/>
              <a:t>プールに　はいれるかな？</a:t>
            </a:r>
            <a:endParaRPr kumimoji="1" lang="ja-JP" altLang="en-US" dirty="0"/>
          </a:p>
        </p:txBody>
      </p:sp>
      <p:pic>
        <p:nvPicPr>
          <p:cNvPr id="1027" name="Picture 3" descr="C:\Users\KUWAMUR\Desktop\13.6.30 ondokeisuionkei\ondoke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1414392" cy="507384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251520" y="764704"/>
            <a:ext cx="1296144" cy="5832648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 err="1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きおん</a:t>
            </a:r>
            <a:endParaRPr kumimoji="1" lang="en-US" altLang="ja-JP" dirty="0" smtClean="0">
              <a:solidFill>
                <a:schemeClr val="tx1"/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pPr algn="ctr"/>
            <a:r>
              <a:rPr lang="en-US" altLang="ja-JP" sz="11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(</a:t>
            </a:r>
            <a:r>
              <a:rPr lang="ja-JP" altLang="en-US" sz="11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くうき</a:t>
            </a:r>
            <a:r>
              <a:rPr lang="ja-JP" altLang="en-US" sz="1100" dirty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の</a:t>
            </a:r>
            <a:r>
              <a:rPr lang="ja-JP" altLang="en-US" sz="11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おんど</a:t>
            </a:r>
            <a:r>
              <a:rPr lang="en-US" altLang="ja-JP" sz="11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)</a:t>
            </a:r>
          </a:p>
          <a:p>
            <a:pPr algn="ctr"/>
            <a:endParaRPr kumimoji="1" lang="ja-JP" altLang="en-US" sz="1100" dirty="0">
              <a:solidFill>
                <a:schemeClr val="tx1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1029" name="Picture 5" descr="C:\Users\KUWAMUR\Desktop\13.6.30 ondokeisuionkei\ondokeiのコピー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1457310" cy="5227811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2771800" y="764704"/>
            <a:ext cx="1296144" cy="583264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すい</a:t>
            </a:r>
            <a:r>
              <a:rPr lang="ja-JP" altLang="en-US" dirty="0" err="1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おん</a:t>
            </a:r>
            <a:endParaRPr lang="en-US" altLang="ja-JP" dirty="0" smtClean="0">
              <a:solidFill>
                <a:schemeClr val="tx1"/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(</a:t>
            </a:r>
            <a:r>
              <a:rPr kumimoji="1" lang="ja-JP" altLang="en-US" sz="8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プールのみずのおんど</a:t>
            </a:r>
            <a:r>
              <a:rPr kumimoji="1" lang="en-US" altLang="ja-JP" sz="800" dirty="0" smtClean="0">
                <a:solidFill>
                  <a:schemeClr val="tx1"/>
                </a:solidFill>
                <a:latin typeface="AR P丸ゴシック体E" pitchFamily="50" charset="-128"/>
                <a:ea typeface="AR P丸ゴシック体E" pitchFamily="50" charset="-128"/>
              </a:rPr>
              <a:t>)</a:t>
            </a:r>
          </a:p>
          <a:p>
            <a:pPr algn="ctr"/>
            <a:endParaRPr kumimoji="1" lang="ja-JP" altLang="en-US" sz="800" dirty="0">
              <a:solidFill>
                <a:schemeClr val="tx1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1028" name="Picture 4" descr="C:\Users\KUWAMUR\Desktop\13.6.30 ondokeisuionkei\13.6.30 ondokeisuionkeiのコピー.png"/>
          <p:cNvPicPr preferRelativeResize="0">
            <a:picLocks noChangeArrowheads="1"/>
          </p:cNvPicPr>
          <p:nvPr/>
        </p:nvPicPr>
        <p:blipFill>
          <a:blip r:embed="rId4" cstate="print"/>
          <a:srcRect l="11687" r="10399"/>
          <a:stretch>
            <a:fillRect/>
          </a:stretch>
        </p:blipFill>
        <p:spPr bwMode="auto">
          <a:xfrm>
            <a:off x="2735952" y="764704"/>
            <a:ext cx="1404000" cy="5328000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1691680" y="2852936"/>
            <a:ext cx="9541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/>
              <a:t>＋</a:t>
            </a:r>
            <a:endParaRPr kumimoji="1" lang="ja-JP" altLang="en-US" sz="6000" dirty="0"/>
          </a:p>
        </p:txBody>
      </p:sp>
      <p:sp>
        <p:nvSpPr>
          <p:cNvPr id="11" name="ストライプ矢印 10"/>
          <p:cNvSpPr/>
          <p:nvPr/>
        </p:nvSpPr>
        <p:spPr>
          <a:xfrm>
            <a:off x="4211960" y="2852936"/>
            <a:ext cx="792088" cy="936104"/>
          </a:xfrm>
          <a:prstGeom prst="stripedRightArrow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5480064" y="836712"/>
            <a:ext cx="150387" cy="56074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5292136" y="5819726"/>
            <a:ext cx="50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5367328" y="5517232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5367274" y="4941168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5367274" y="4653136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292080" y="4365104"/>
            <a:ext cx="50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5724128" y="69269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latin typeface="AR Pゴシック体M" pitchFamily="50" charset="-128"/>
                <a:ea typeface="AR Pゴシック体M" pitchFamily="50" charset="-128"/>
              </a:rPr>
              <a:t>℃</a:t>
            </a:r>
            <a:endParaRPr kumimoji="1" lang="ja-JP" altLang="en-US" sz="2000" b="1" dirty="0">
              <a:latin typeface="AR Pゴシック体M" pitchFamily="50" charset="-128"/>
              <a:ea typeface="AR Pゴシック体M" pitchFamily="50" charset="-128"/>
            </a:endParaRPr>
          </a:p>
        </p:txBody>
      </p:sp>
      <p:cxnSp>
        <p:nvCxnSpPr>
          <p:cNvPr id="77" name="直線コネクタ 76"/>
          <p:cNvCxnSpPr/>
          <p:nvPr/>
        </p:nvCxnSpPr>
        <p:spPr>
          <a:xfrm>
            <a:off x="5364088" y="5229200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5724128" y="299695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49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5724128" y="270892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50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724128" y="242088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51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722663" y="213285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52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5724128" y="184482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53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5722663" y="155679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54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5724128" y="126876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55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724128" y="98072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56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5724128" y="530120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41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724128" y="501317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42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724128" y="472514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43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5724128" y="443711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44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5724128" y="413978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45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5722663" y="386104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46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722663" y="356372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47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724128" y="328498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48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cxnSp>
        <p:nvCxnSpPr>
          <p:cNvPr id="96" name="直線コネクタ 95"/>
          <p:cNvCxnSpPr/>
          <p:nvPr/>
        </p:nvCxnSpPr>
        <p:spPr>
          <a:xfrm>
            <a:off x="5367328" y="4077072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/>
          <p:cNvCxnSpPr/>
          <p:nvPr/>
        </p:nvCxnSpPr>
        <p:spPr>
          <a:xfrm>
            <a:off x="5367274" y="3501008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/>
          <p:cNvCxnSpPr/>
          <p:nvPr/>
        </p:nvCxnSpPr>
        <p:spPr>
          <a:xfrm>
            <a:off x="5367274" y="3212976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/>
          <p:nvPr/>
        </p:nvCxnSpPr>
        <p:spPr>
          <a:xfrm>
            <a:off x="5292080" y="2924944"/>
            <a:ext cx="50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>
            <a:off x="5364088" y="3789040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コネクタ 100"/>
          <p:cNvCxnSpPr/>
          <p:nvPr/>
        </p:nvCxnSpPr>
        <p:spPr>
          <a:xfrm>
            <a:off x="5367328" y="2636912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5367274" y="2060848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5367274" y="1772816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>
            <a:off x="5292080" y="1484784"/>
            <a:ext cx="50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5364088" y="2348880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>
            <a:off x="5367328" y="1196752"/>
            <a:ext cx="3759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テキスト ボックス 110"/>
          <p:cNvSpPr txBox="1"/>
          <p:nvPr/>
        </p:nvSpPr>
        <p:spPr>
          <a:xfrm>
            <a:off x="5724128" y="557994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40</a:t>
            </a:r>
            <a:r>
              <a:rPr kumimoji="1" lang="ja-JP" altLang="en-US" dirty="0" smtClean="0"/>
              <a:t>℃</a:t>
            </a:r>
            <a:endParaRPr kumimoji="1" lang="ja-JP" altLang="en-US" dirty="0"/>
          </a:p>
        </p:txBody>
      </p:sp>
      <p:pic>
        <p:nvPicPr>
          <p:cNvPr id="1026" name="Picture 2" descr="C:\Users\KUWAMUR\Desktop\13.6.30purusamu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2564904"/>
            <a:ext cx="2160240" cy="2160240"/>
          </a:xfrm>
          <a:prstGeom prst="rect">
            <a:avLst/>
          </a:prstGeom>
          <a:noFill/>
        </p:spPr>
      </p:pic>
      <p:pic>
        <p:nvPicPr>
          <p:cNvPr id="3" name="Picture 3" descr="C:\Users\KUWAMUR\Desktop\13.6.30_puru○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116632"/>
            <a:ext cx="2102495" cy="2102495"/>
          </a:xfrm>
          <a:prstGeom prst="rect">
            <a:avLst/>
          </a:prstGeom>
          <a:noFill/>
        </p:spPr>
      </p:pic>
      <p:sp>
        <p:nvSpPr>
          <p:cNvPr id="50" name="円/楕円 49"/>
          <p:cNvSpPr/>
          <p:nvPr/>
        </p:nvSpPr>
        <p:spPr>
          <a:xfrm>
            <a:off x="6444208" y="2276872"/>
            <a:ext cx="792088" cy="720080"/>
          </a:xfrm>
          <a:prstGeom prst="ellipse">
            <a:avLst/>
          </a:prstGeom>
          <a:noFill/>
          <a:ln w="254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9" name="グループ化 58"/>
          <p:cNvGrpSpPr/>
          <p:nvPr/>
        </p:nvGrpSpPr>
        <p:grpSpPr>
          <a:xfrm>
            <a:off x="6372200" y="4797152"/>
            <a:ext cx="792088" cy="792088"/>
            <a:chOff x="6516216" y="4941168"/>
            <a:chExt cx="792088" cy="792088"/>
          </a:xfrm>
        </p:grpSpPr>
        <p:cxnSp>
          <p:nvCxnSpPr>
            <p:cNvPr id="52" name="直線コネクタ 51"/>
            <p:cNvCxnSpPr/>
            <p:nvPr/>
          </p:nvCxnSpPr>
          <p:spPr>
            <a:xfrm>
              <a:off x="6516216" y="4941168"/>
              <a:ext cx="792088" cy="792088"/>
            </a:xfrm>
            <a:prstGeom prst="line">
              <a:avLst/>
            </a:prstGeom>
            <a:ln w="2540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 flipH="1">
              <a:off x="6516216" y="4941168"/>
              <a:ext cx="792088" cy="792088"/>
            </a:xfrm>
            <a:prstGeom prst="line">
              <a:avLst/>
            </a:prstGeom>
            <a:ln w="2540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テキスト ボックス 59"/>
          <p:cNvSpPr txBox="1"/>
          <p:nvPr/>
        </p:nvSpPr>
        <p:spPr>
          <a:xfrm>
            <a:off x="7524328" y="234888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AR丸ゴシック体E" pitchFamily="49" charset="-128"/>
                <a:ea typeface="AR丸ゴシック体E" pitchFamily="49" charset="-128"/>
              </a:rPr>
              <a:t>プール</a:t>
            </a:r>
            <a:endParaRPr lang="en-US" altLang="ja-JP" dirty="0" smtClean="0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 dirty="0" smtClean="0">
                <a:latin typeface="AR丸ゴシック体E" pitchFamily="49" charset="-128"/>
                <a:ea typeface="AR丸ゴシック体E" pitchFamily="49" charset="-128"/>
              </a:rPr>
              <a:t>あります</a:t>
            </a:r>
            <a:endParaRPr lang="en-US" altLang="ja-JP" dirty="0" smtClean="0">
              <a:latin typeface="AR丸ゴシック体E" pitchFamily="49" charset="-128"/>
              <a:ea typeface="AR丸ゴシック体E" pitchFamily="49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7380312" y="4438853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AR丸ゴシック体E" pitchFamily="49" charset="-128"/>
                <a:ea typeface="AR丸ゴシック体E" pitchFamily="49" charset="-128"/>
              </a:rPr>
              <a:t>プール</a:t>
            </a:r>
            <a:endParaRPr lang="en-US" altLang="ja-JP" dirty="0" smtClean="0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 dirty="0" smtClean="0">
                <a:latin typeface="AR丸ゴシック体E" pitchFamily="49" charset="-128"/>
                <a:ea typeface="AR丸ゴシック体E" pitchFamily="49" charset="-128"/>
              </a:rPr>
              <a:t>ありません</a:t>
            </a:r>
            <a:endParaRPr lang="en-US" altLang="ja-JP" dirty="0" smtClean="0">
              <a:latin typeface="AR丸ゴシック体E" pitchFamily="49" charset="-128"/>
              <a:ea typeface="AR丸ゴシック体E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57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プールに　はいれるかな？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プールに　はいれるかな？</dc:title>
  <dc:creator>KUWAMURA</dc:creator>
  <cp:lastModifiedBy>KUWAMURA</cp:lastModifiedBy>
  <cp:revision>9</cp:revision>
  <dcterms:created xsi:type="dcterms:W3CDTF">2013-06-28T22:19:20Z</dcterms:created>
  <dcterms:modified xsi:type="dcterms:W3CDTF">2013-06-29T08:41:16Z</dcterms:modified>
</cp:coreProperties>
</file>