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83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84" r:id="rId26"/>
    <p:sldId id="279" r:id="rId27"/>
    <p:sldId id="280" r:id="rId28"/>
    <p:sldId id="281" r:id="rId29"/>
    <p:sldId id="282" r:id="rId30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2200C-2007-4681-9843-107CC21EA3FD}" type="datetimeFigureOut">
              <a:rPr kumimoji="1" lang="ja-JP" altLang="en-US" smtClean="0"/>
              <a:t>2015/12/8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1680C-AB51-4D11-94C4-F979D61D91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615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2200C-2007-4681-9843-107CC21EA3FD}" type="datetimeFigureOut">
              <a:rPr kumimoji="1" lang="ja-JP" altLang="en-US" smtClean="0"/>
              <a:t>2015/12/8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1680C-AB51-4D11-94C4-F979D61D91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9521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2200C-2007-4681-9843-107CC21EA3FD}" type="datetimeFigureOut">
              <a:rPr kumimoji="1" lang="ja-JP" altLang="en-US" smtClean="0"/>
              <a:t>2015/12/8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1680C-AB51-4D11-94C4-F979D61D91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2702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2200C-2007-4681-9843-107CC21EA3FD}" type="datetimeFigureOut">
              <a:rPr kumimoji="1" lang="ja-JP" altLang="en-US" smtClean="0"/>
              <a:t>2015/12/8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1680C-AB51-4D11-94C4-F979D61D91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4360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2200C-2007-4681-9843-107CC21EA3FD}" type="datetimeFigureOut">
              <a:rPr kumimoji="1" lang="ja-JP" altLang="en-US" smtClean="0"/>
              <a:t>2015/12/8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1680C-AB51-4D11-94C4-F979D61D91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6327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2200C-2007-4681-9843-107CC21EA3FD}" type="datetimeFigureOut">
              <a:rPr kumimoji="1" lang="ja-JP" altLang="en-US" smtClean="0"/>
              <a:t>2015/12/8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1680C-AB51-4D11-94C4-F979D61D91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74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2200C-2007-4681-9843-107CC21EA3FD}" type="datetimeFigureOut">
              <a:rPr kumimoji="1" lang="ja-JP" altLang="en-US" smtClean="0"/>
              <a:t>2015/12/8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1680C-AB51-4D11-94C4-F979D61D91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7588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2200C-2007-4681-9843-107CC21EA3FD}" type="datetimeFigureOut">
              <a:rPr kumimoji="1" lang="ja-JP" altLang="en-US" smtClean="0"/>
              <a:t>2015/12/8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1680C-AB51-4D11-94C4-F979D61D91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7834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2200C-2007-4681-9843-107CC21EA3FD}" type="datetimeFigureOut">
              <a:rPr kumimoji="1" lang="ja-JP" altLang="en-US" smtClean="0"/>
              <a:t>2015/12/8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1680C-AB51-4D11-94C4-F979D61D91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9336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2200C-2007-4681-9843-107CC21EA3FD}" type="datetimeFigureOut">
              <a:rPr kumimoji="1" lang="ja-JP" altLang="en-US" smtClean="0"/>
              <a:t>2015/12/8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1680C-AB51-4D11-94C4-F979D61D91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6509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2200C-2007-4681-9843-107CC21EA3FD}" type="datetimeFigureOut">
              <a:rPr kumimoji="1" lang="ja-JP" altLang="en-US" smtClean="0"/>
              <a:t>2015/12/8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1680C-AB51-4D11-94C4-F979D61D91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9287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D2200C-2007-4681-9843-107CC21EA3FD}" type="datetimeFigureOut">
              <a:rPr kumimoji="1" lang="ja-JP" altLang="en-US" smtClean="0"/>
              <a:t>2015/12/8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1680C-AB51-4D11-94C4-F979D61D91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8181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ホームベース 3"/>
          <p:cNvSpPr/>
          <p:nvPr/>
        </p:nvSpPr>
        <p:spPr>
          <a:xfrm>
            <a:off x="290685" y="3509684"/>
            <a:ext cx="11685494" cy="981635"/>
          </a:xfrm>
          <a:prstGeom prst="homePlat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5652248" y="3509683"/>
            <a:ext cx="1075765" cy="995082"/>
          </a:xfrm>
          <a:prstGeom prst="rect">
            <a:avLst/>
          </a:prstGeom>
          <a:solidFill>
            <a:srgbClr val="66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740581" y="293272"/>
            <a:ext cx="4899098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3800" dirty="0" smtClean="0"/>
              <a:t>東　京</a:t>
            </a:r>
            <a:endParaRPr lang="ja-JP" altLang="en-US" sz="13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510824" y="2237946"/>
            <a:ext cx="335861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6600" dirty="0" smtClean="0"/>
              <a:t>とうきょう</a:t>
            </a:r>
            <a:endParaRPr lang="ja-JP" altLang="en-US" sz="66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85801" y="3453226"/>
            <a:ext cx="187743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神田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8639679" y="3446503"/>
            <a:ext cx="272382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有楽町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>
            <a:off x="5233432" y="4788105"/>
            <a:ext cx="1800000" cy="1800000"/>
          </a:xfrm>
          <a:prstGeom prst="ellipse">
            <a:avLst/>
          </a:prstGeom>
          <a:noFill/>
          <a:ln w="123825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01100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ホームベース 3"/>
          <p:cNvSpPr/>
          <p:nvPr/>
        </p:nvSpPr>
        <p:spPr>
          <a:xfrm>
            <a:off x="290685" y="3509684"/>
            <a:ext cx="11685494" cy="981635"/>
          </a:xfrm>
          <a:prstGeom prst="homePlat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5652248" y="3509683"/>
            <a:ext cx="1075765" cy="995082"/>
          </a:xfrm>
          <a:prstGeom prst="rect">
            <a:avLst/>
          </a:prstGeom>
          <a:solidFill>
            <a:srgbClr val="66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042475" y="293272"/>
            <a:ext cx="6295314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3800" dirty="0" smtClean="0"/>
              <a:t>恵 比 寿</a:t>
            </a:r>
            <a:endParaRPr lang="ja-JP" altLang="en-US" sz="13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903564" y="2237946"/>
            <a:ext cx="257314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/>
              <a:t>えびす</a:t>
            </a:r>
            <a:endParaRPr lang="ja-JP" altLang="en-US" sz="66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033873" y="3426739"/>
            <a:ext cx="187743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目黒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9062876" y="3446503"/>
            <a:ext cx="187743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渋谷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>
            <a:off x="5233432" y="4788105"/>
            <a:ext cx="1800000" cy="1800000"/>
          </a:xfrm>
          <a:prstGeom prst="ellipse">
            <a:avLst/>
          </a:prstGeom>
          <a:noFill/>
          <a:ln w="123825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95991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ホームベース 3"/>
          <p:cNvSpPr/>
          <p:nvPr/>
        </p:nvSpPr>
        <p:spPr>
          <a:xfrm>
            <a:off x="290685" y="3509684"/>
            <a:ext cx="11685494" cy="981635"/>
          </a:xfrm>
          <a:prstGeom prst="homePlat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5652248" y="3509683"/>
            <a:ext cx="1075765" cy="995082"/>
          </a:xfrm>
          <a:prstGeom prst="rect">
            <a:avLst/>
          </a:prstGeom>
          <a:solidFill>
            <a:srgbClr val="66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740583" y="293272"/>
            <a:ext cx="4899098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3800" dirty="0" smtClean="0"/>
              <a:t>渋　谷</a:t>
            </a:r>
            <a:endParaRPr lang="ja-JP" altLang="en-US" sz="13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927607" y="2237946"/>
            <a:ext cx="252505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/>
              <a:t>しぶや</a:t>
            </a:r>
            <a:endParaRPr lang="ja-JP" altLang="en-US" sz="66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10680" y="3426739"/>
            <a:ext cx="272382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恵比寿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9062876" y="3446503"/>
            <a:ext cx="187743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原宿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>
            <a:off x="5233432" y="4788105"/>
            <a:ext cx="1800000" cy="1800000"/>
          </a:xfrm>
          <a:prstGeom prst="ellipse">
            <a:avLst/>
          </a:prstGeom>
          <a:noFill/>
          <a:ln w="123825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36998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ホームベース 3"/>
          <p:cNvSpPr/>
          <p:nvPr/>
        </p:nvSpPr>
        <p:spPr>
          <a:xfrm>
            <a:off x="290685" y="3509684"/>
            <a:ext cx="11685494" cy="981635"/>
          </a:xfrm>
          <a:prstGeom prst="homePlat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5652248" y="3509683"/>
            <a:ext cx="1075765" cy="995082"/>
          </a:xfrm>
          <a:prstGeom prst="rect">
            <a:avLst/>
          </a:prstGeom>
          <a:solidFill>
            <a:srgbClr val="66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740584" y="293272"/>
            <a:ext cx="4899098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3800" dirty="0" smtClean="0"/>
              <a:t>原　宿</a:t>
            </a:r>
            <a:endParaRPr lang="ja-JP" altLang="en-US" sz="13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401025" y="2237946"/>
            <a:ext cx="357822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err="1" smtClean="0"/>
              <a:t>はらじゅく</a:t>
            </a:r>
            <a:endParaRPr lang="ja-JP" altLang="en-US" sz="66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8639683" y="3446503"/>
            <a:ext cx="272382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代々木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>
            <a:off x="5233432" y="4788105"/>
            <a:ext cx="1800000" cy="1800000"/>
          </a:xfrm>
          <a:prstGeom prst="ellipse">
            <a:avLst/>
          </a:prstGeom>
          <a:noFill/>
          <a:ln w="123825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033874" y="3426739"/>
            <a:ext cx="187743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渋谷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8475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ホームベース 3"/>
          <p:cNvSpPr/>
          <p:nvPr/>
        </p:nvSpPr>
        <p:spPr>
          <a:xfrm>
            <a:off x="290685" y="3509684"/>
            <a:ext cx="11685494" cy="981635"/>
          </a:xfrm>
          <a:prstGeom prst="homePlat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5652248" y="3509683"/>
            <a:ext cx="1075765" cy="995082"/>
          </a:xfrm>
          <a:prstGeom prst="rect">
            <a:avLst/>
          </a:prstGeom>
          <a:solidFill>
            <a:srgbClr val="66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042475" y="293272"/>
            <a:ext cx="6295314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3800" dirty="0" smtClean="0"/>
              <a:t>代 々 木</a:t>
            </a:r>
            <a:endParaRPr lang="ja-JP" altLang="en-US" sz="13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985316" y="2237946"/>
            <a:ext cx="240963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/>
              <a:t>よよぎ</a:t>
            </a:r>
            <a:endParaRPr lang="ja-JP" altLang="en-US" sz="66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033873" y="3426739"/>
            <a:ext cx="187743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原宿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9062877" y="3446503"/>
            <a:ext cx="187743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新宿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>
            <a:off x="5233432" y="4788105"/>
            <a:ext cx="1800000" cy="1800000"/>
          </a:xfrm>
          <a:prstGeom prst="ellipse">
            <a:avLst/>
          </a:prstGeom>
          <a:noFill/>
          <a:ln w="123825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21905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ホームベース 3"/>
          <p:cNvSpPr/>
          <p:nvPr/>
        </p:nvSpPr>
        <p:spPr>
          <a:xfrm>
            <a:off x="290685" y="3509684"/>
            <a:ext cx="11685494" cy="981635"/>
          </a:xfrm>
          <a:prstGeom prst="homePlat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5652248" y="3509683"/>
            <a:ext cx="1075765" cy="995082"/>
          </a:xfrm>
          <a:prstGeom prst="rect">
            <a:avLst/>
          </a:prstGeom>
          <a:solidFill>
            <a:srgbClr val="66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740584" y="293272"/>
            <a:ext cx="4899098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3800" dirty="0" smtClean="0"/>
              <a:t>新　宿</a:t>
            </a:r>
            <a:endParaRPr lang="ja-JP" altLang="en-US" sz="13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434685" y="2237946"/>
            <a:ext cx="351089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/>
              <a:t>しんじ</a:t>
            </a:r>
            <a:r>
              <a:rPr lang="ja-JP" altLang="en-US" sz="6600" dirty="0" err="1" smtClean="0"/>
              <a:t>ゅく</a:t>
            </a:r>
            <a:endParaRPr lang="ja-JP" altLang="en-US" sz="66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10680" y="3426739"/>
            <a:ext cx="272382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代々木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7956718" y="3436112"/>
            <a:ext cx="357020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新大久保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>
            <a:off x="5233432" y="4788105"/>
            <a:ext cx="1800000" cy="1800000"/>
          </a:xfrm>
          <a:prstGeom prst="ellipse">
            <a:avLst/>
          </a:prstGeom>
          <a:noFill/>
          <a:ln w="123825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55406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ホームベース 3"/>
          <p:cNvSpPr/>
          <p:nvPr/>
        </p:nvSpPr>
        <p:spPr>
          <a:xfrm>
            <a:off x="290685" y="3509684"/>
            <a:ext cx="11685494" cy="981635"/>
          </a:xfrm>
          <a:prstGeom prst="homePlat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5652248" y="3509683"/>
            <a:ext cx="1075765" cy="995082"/>
          </a:xfrm>
          <a:prstGeom prst="rect">
            <a:avLst/>
          </a:prstGeom>
          <a:solidFill>
            <a:srgbClr val="66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957244" y="293272"/>
            <a:ext cx="8465779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3800" dirty="0" smtClean="0"/>
              <a:t>新 大 久 保</a:t>
            </a:r>
            <a:endParaRPr lang="ja-JP" altLang="en-US" sz="13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895275" y="2237946"/>
            <a:ext cx="458971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/>
              <a:t>しんおおくぼ</a:t>
            </a:r>
            <a:endParaRPr lang="ja-JP" altLang="en-US" sz="66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033874" y="3426739"/>
            <a:ext cx="187743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新宿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7904761" y="3446503"/>
            <a:ext cx="357020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高田馬場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>
            <a:off x="5233432" y="4788105"/>
            <a:ext cx="1800000" cy="1800000"/>
          </a:xfrm>
          <a:prstGeom prst="ellipse">
            <a:avLst/>
          </a:prstGeom>
          <a:noFill/>
          <a:ln w="123825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11614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ホームベース 3"/>
          <p:cNvSpPr/>
          <p:nvPr/>
        </p:nvSpPr>
        <p:spPr>
          <a:xfrm>
            <a:off x="290685" y="3509684"/>
            <a:ext cx="11685494" cy="981635"/>
          </a:xfrm>
          <a:prstGeom prst="homePlat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5652248" y="3509683"/>
            <a:ext cx="1075765" cy="995082"/>
          </a:xfrm>
          <a:prstGeom prst="rect">
            <a:avLst/>
          </a:prstGeom>
          <a:solidFill>
            <a:srgbClr val="66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957244" y="293272"/>
            <a:ext cx="8465779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3800" dirty="0" smtClean="0"/>
              <a:t>高 田 馬 場</a:t>
            </a:r>
            <a:endParaRPr lang="ja-JP" altLang="en-US" sz="13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624368" y="2237946"/>
            <a:ext cx="513153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/>
              <a:t>たかだのばば</a:t>
            </a:r>
            <a:endParaRPr lang="ja-JP" altLang="en-US" sz="66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16093" y="3426739"/>
            <a:ext cx="357020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>
                <a:solidFill>
                  <a:schemeClr val="bg1"/>
                </a:solidFill>
              </a:rPr>
              <a:t>新大久保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9062877" y="3446503"/>
            <a:ext cx="187743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目白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>
            <a:off x="5233432" y="4788105"/>
            <a:ext cx="1800000" cy="1800000"/>
          </a:xfrm>
          <a:prstGeom prst="ellipse">
            <a:avLst/>
          </a:prstGeom>
          <a:noFill/>
          <a:ln w="123825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73625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ホームベース 3"/>
          <p:cNvSpPr/>
          <p:nvPr/>
        </p:nvSpPr>
        <p:spPr>
          <a:xfrm>
            <a:off x="290685" y="3509684"/>
            <a:ext cx="11685494" cy="981635"/>
          </a:xfrm>
          <a:prstGeom prst="homePlat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5652248" y="3509683"/>
            <a:ext cx="1075765" cy="995082"/>
          </a:xfrm>
          <a:prstGeom prst="rect">
            <a:avLst/>
          </a:prstGeom>
          <a:solidFill>
            <a:srgbClr val="66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740583" y="293272"/>
            <a:ext cx="4899098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3800" dirty="0" smtClean="0"/>
              <a:t>目　白</a:t>
            </a:r>
            <a:endParaRPr lang="ja-JP" altLang="en-US" sz="13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001346" y="2237946"/>
            <a:ext cx="237757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/>
              <a:t>めじろ</a:t>
            </a:r>
            <a:endParaRPr lang="ja-JP" altLang="en-US" sz="66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70618" y="3426739"/>
            <a:ext cx="357020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高田馬場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8803103" y="3446503"/>
            <a:ext cx="187743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池袋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>
            <a:off x="5233432" y="4788105"/>
            <a:ext cx="1800000" cy="1800000"/>
          </a:xfrm>
          <a:prstGeom prst="ellipse">
            <a:avLst/>
          </a:prstGeom>
          <a:noFill/>
          <a:ln w="123825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19246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ホームベース 3"/>
          <p:cNvSpPr/>
          <p:nvPr/>
        </p:nvSpPr>
        <p:spPr>
          <a:xfrm>
            <a:off x="290685" y="3509684"/>
            <a:ext cx="11685494" cy="981635"/>
          </a:xfrm>
          <a:prstGeom prst="homePlat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5652248" y="3509683"/>
            <a:ext cx="1075765" cy="995082"/>
          </a:xfrm>
          <a:prstGeom prst="rect">
            <a:avLst/>
          </a:prstGeom>
          <a:solidFill>
            <a:srgbClr val="66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740582" y="293272"/>
            <a:ext cx="4899098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3800" dirty="0" smtClean="0"/>
              <a:t>池　袋</a:t>
            </a:r>
            <a:endParaRPr lang="ja-JP" altLang="en-US" sz="13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267973" y="2237946"/>
            <a:ext cx="384432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/>
              <a:t>いけぶくろ</a:t>
            </a:r>
            <a:endParaRPr lang="ja-JP" altLang="en-US" sz="66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033874" y="3426739"/>
            <a:ext cx="187743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目白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9062877" y="3446503"/>
            <a:ext cx="187743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大塚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>
            <a:off x="5233432" y="4788105"/>
            <a:ext cx="1800000" cy="1800000"/>
          </a:xfrm>
          <a:prstGeom prst="ellipse">
            <a:avLst/>
          </a:prstGeom>
          <a:noFill/>
          <a:ln w="123825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42603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ホームベース 3"/>
          <p:cNvSpPr/>
          <p:nvPr/>
        </p:nvSpPr>
        <p:spPr>
          <a:xfrm>
            <a:off x="290685" y="3509684"/>
            <a:ext cx="11685494" cy="981635"/>
          </a:xfrm>
          <a:prstGeom prst="homePlat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5652248" y="3509683"/>
            <a:ext cx="1075765" cy="995082"/>
          </a:xfrm>
          <a:prstGeom prst="rect">
            <a:avLst/>
          </a:prstGeom>
          <a:solidFill>
            <a:srgbClr val="66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740582" y="293272"/>
            <a:ext cx="4899098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3800" dirty="0" smtClean="0"/>
              <a:t>大　塚</a:t>
            </a:r>
            <a:endParaRPr lang="ja-JP" altLang="en-US" sz="13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471554" y="2237946"/>
            <a:ext cx="343715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/>
              <a:t>おおつか</a:t>
            </a:r>
            <a:endParaRPr lang="ja-JP" altLang="en-US" sz="66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033874" y="3426739"/>
            <a:ext cx="187743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池袋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9062875" y="3446503"/>
            <a:ext cx="187743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巣鴨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>
            <a:off x="5233432" y="4788105"/>
            <a:ext cx="1800000" cy="1800000"/>
          </a:xfrm>
          <a:prstGeom prst="ellipse">
            <a:avLst/>
          </a:prstGeom>
          <a:noFill/>
          <a:ln w="123825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7779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ホームベース 3"/>
          <p:cNvSpPr/>
          <p:nvPr/>
        </p:nvSpPr>
        <p:spPr>
          <a:xfrm>
            <a:off x="290685" y="3509684"/>
            <a:ext cx="11685494" cy="981635"/>
          </a:xfrm>
          <a:prstGeom prst="homePlat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5652248" y="3509683"/>
            <a:ext cx="1075765" cy="995082"/>
          </a:xfrm>
          <a:prstGeom prst="rect">
            <a:avLst/>
          </a:prstGeom>
          <a:solidFill>
            <a:srgbClr val="66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042475" y="293272"/>
            <a:ext cx="6295314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3800" dirty="0" smtClean="0"/>
              <a:t>有 楽 町</a:t>
            </a:r>
            <a:endParaRPr lang="ja-JP" altLang="en-US" sz="13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764835" y="2268602"/>
            <a:ext cx="473719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/>
              <a:t>ゆうらくちょう</a:t>
            </a:r>
            <a:endParaRPr lang="ja-JP" altLang="en-US" sz="66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85802" y="3453226"/>
            <a:ext cx="187743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東京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9062875" y="3446503"/>
            <a:ext cx="187743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新橋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>
            <a:off x="5233432" y="4788105"/>
            <a:ext cx="1800000" cy="1800000"/>
          </a:xfrm>
          <a:prstGeom prst="ellipse">
            <a:avLst/>
          </a:prstGeom>
          <a:noFill/>
          <a:ln w="123825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78507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ホームベース 3"/>
          <p:cNvSpPr/>
          <p:nvPr/>
        </p:nvSpPr>
        <p:spPr>
          <a:xfrm>
            <a:off x="290685" y="3509684"/>
            <a:ext cx="11685494" cy="981635"/>
          </a:xfrm>
          <a:prstGeom prst="homePlat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5652248" y="3509683"/>
            <a:ext cx="1075765" cy="995082"/>
          </a:xfrm>
          <a:prstGeom prst="rect">
            <a:avLst/>
          </a:prstGeom>
          <a:solidFill>
            <a:srgbClr val="66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740583" y="293272"/>
            <a:ext cx="4899098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3800" dirty="0" smtClean="0"/>
              <a:t>巣　鴨</a:t>
            </a:r>
            <a:endParaRPr lang="ja-JP" altLang="en-US" sz="13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927608" y="2237946"/>
            <a:ext cx="252505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/>
              <a:t>すがも</a:t>
            </a:r>
            <a:endParaRPr lang="ja-JP" altLang="en-US" sz="66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033874" y="3426739"/>
            <a:ext cx="187743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大塚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9062876" y="3446503"/>
            <a:ext cx="187743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駒込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>
            <a:off x="5233432" y="4788105"/>
            <a:ext cx="1800000" cy="1800000"/>
          </a:xfrm>
          <a:prstGeom prst="ellipse">
            <a:avLst/>
          </a:prstGeom>
          <a:noFill/>
          <a:ln w="123825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39843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ホームベース 3"/>
          <p:cNvSpPr/>
          <p:nvPr/>
        </p:nvSpPr>
        <p:spPr>
          <a:xfrm>
            <a:off x="290685" y="3509684"/>
            <a:ext cx="11685494" cy="981635"/>
          </a:xfrm>
          <a:prstGeom prst="homePlat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5652248" y="3509683"/>
            <a:ext cx="1075765" cy="995082"/>
          </a:xfrm>
          <a:prstGeom prst="rect">
            <a:avLst/>
          </a:prstGeom>
          <a:solidFill>
            <a:srgbClr val="66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740583" y="293272"/>
            <a:ext cx="4899098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3800" dirty="0" smtClean="0"/>
              <a:t>駒　込</a:t>
            </a:r>
            <a:endParaRPr lang="ja-JP" altLang="en-US" sz="13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590176" y="2237946"/>
            <a:ext cx="319991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/>
              <a:t>こまごめ</a:t>
            </a:r>
            <a:endParaRPr lang="ja-JP" altLang="en-US" sz="66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033872" y="3426739"/>
            <a:ext cx="187743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巣鴨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9062878" y="3446503"/>
            <a:ext cx="187743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田端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>
            <a:off x="5233432" y="4788105"/>
            <a:ext cx="1800000" cy="1800000"/>
          </a:xfrm>
          <a:prstGeom prst="ellipse">
            <a:avLst/>
          </a:prstGeom>
          <a:noFill/>
          <a:ln w="123825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26920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ホームベース 3"/>
          <p:cNvSpPr/>
          <p:nvPr/>
        </p:nvSpPr>
        <p:spPr>
          <a:xfrm>
            <a:off x="290685" y="3509684"/>
            <a:ext cx="11685494" cy="981635"/>
          </a:xfrm>
          <a:prstGeom prst="homePlat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5652248" y="3509683"/>
            <a:ext cx="1075765" cy="995082"/>
          </a:xfrm>
          <a:prstGeom prst="rect">
            <a:avLst/>
          </a:prstGeom>
          <a:solidFill>
            <a:srgbClr val="66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740583" y="293272"/>
            <a:ext cx="4899098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3800" dirty="0" smtClean="0"/>
              <a:t>田　端</a:t>
            </a:r>
            <a:endParaRPr lang="ja-JP" altLang="en-US" sz="13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893945" y="2237946"/>
            <a:ext cx="259237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/>
              <a:t>たばた</a:t>
            </a:r>
            <a:endParaRPr lang="ja-JP" altLang="en-US" sz="66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033873" y="3426739"/>
            <a:ext cx="187743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駒込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7832025" y="3446503"/>
            <a:ext cx="357020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西日暮里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>
            <a:off x="5233432" y="4788105"/>
            <a:ext cx="1800000" cy="1800000"/>
          </a:xfrm>
          <a:prstGeom prst="ellipse">
            <a:avLst/>
          </a:prstGeom>
          <a:noFill/>
          <a:ln w="123825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03766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ホームベース 3"/>
          <p:cNvSpPr/>
          <p:nvPr/>
        </p:nvSpPr>
        <p:spPr>
          <a:xfrm>
            <a:off x="290685" y="3509684"/>
            <a:ext cx="11685494" cy="981635"/>
          </a:xfrm>
          <a:prstGeom prst="homePlat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5652248" y="3509683"/>
            <a:ext cx="1075765" cy="995082"/>
          </a:xfrm>
          <a:prstGeom prst="rect">
            <a:avLst/>
          </a:prstGeom>
          <a:solidFill>
            <a:srgbClr val="66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957243" y="293272"/>
            <a:ext cx="8465779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3800" dirty="0" smtClean="0"/>
              <a:t>西 日 暮 里</a:t>
            </a:r>
            <a:endParaRPr lang="ja-JP" altLang="en-US" sz="13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897681" y="2237946"/>
            <a:ext cx="458490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err="1" smtClean="0"/>
              <a:t>にしにっぽり</a:t>
            </a:r>
            <a:endParaRPr lang="ja-JP" altLang="en-US" sz="66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033874" y="3426739"/>
            <a:ext cx="187743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>
                <a:solidFill>
                  <a:schemeClr val="bg1"/>
                </a:solidFill>
              </a:rPr>
              <a:t>田端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8639685" y="3446503"/>
            <a:ext cx="272382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>
                <a:solidFill>
                  <a:schemeClr val="bg1"/>
                </a:solidFill>
              </a:rPr>
              <a:t>日暮里</a:t>
            </a:r>
            <a:endParaRPr lang="en-US" altLang="ja-JP" sz="6600" dirty="0" smtClean="0">
              <a:solidFill>
                <a:schemeClr val="bg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>
            <a:off x="5233432" y="4788105"/>
            <a:ext cx="1800000" cy="1800000"/>
          </a:xfrm>
          <a:prstGeom prst="ellipse">
            <a:avLst/>
          </a:prstGeom>
          <a:noFill/>
          <a:ln w="123825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18392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ホームベース 3"/>
          <p:cNvSpPr/>
          <p:nvPr/>
        </p:nvSpPr>
        <p:spPr>
          <a:xfrm>
            <a:off x="290685" y="3509684"/>
            <a:ext cx="11685494" cy="981635"/>
          </a:xfrm>
          <a:prstGeom prst="homePlat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5652248" y="3509683"/>
            <a:ext cx="1075765" cy="995082"/>
          </a:xfrm>
          <a:prstGeom prst="rect">
            <a:avLst/>
          </a:prstGeom>
          <a:solidFill>
            <a:srgbClr val="66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042474" y="293272"/>
            <a:ext cx="6295314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3800" dirty="0" smtClean="0"/>
              <a:t>日 暮 里</a:t>
            </a:r>
            <a:endParaRPr lang="ja-JP" altLang="en-US" sz="13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619833" y="2237946"/>
            <a:ext cx="314060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/>
              <a:t>にっぽり</a:t>
            </a:r>
            <a:endParaRPr lang="ja-JP" altLang="en-US" sz="66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32963" y="3426739"/>
            <a:ext cx="357020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西日暮里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9062877" y="3446503"/>
            <a:ext cx="187743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鶯谷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>
            <a:off x="5233432" y="4788105"/>
            <a:ext cx="1800000" cy="1800000"/>
          </a:xfrm>
          <a:prstGeom prst="ellipse">
            <a:avLst/>
          </a:prstGeom>
          <a:noFill/>
          <a:ln w="123825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17420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ホームベース 3"/>
          <p:cNvSpPr/>
          <p:nvPr/>
        </p:nvSpPr>
        <p:spPr>
          <a:xfrm>
            <a:off x="290685" y="3509684"/>
            <a:ext cx="11685494" cy="981635"/>
          </a:xfrm>
          <a:prstGeom prst="homePlat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5652248" y="3509683"/>
            <a:ext cx="1075765" cy="995082"/>
          </a:xfrm>
          <a:prstGeom prst="rect">
            <a:avLst/>
          </a:prstGeom>
          <a:solidFill>
            <a:srgbClr val="66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740583" y="293272"/>
            <a:ext cx="4899098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3800" dirty="0" smtClean="0"/>
              <a:t>鶯　谷</a:t>
            </a:r>
            <a:endParaRPr lang="ja-JP" altLang="en-US" sz="13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858407" y="2237946"/>
            <a:ext cx="466345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/>
              <a:t>うぐいす</a:t>
            </a:r>
            <a:r>
              <a:rPr lang="ja-JP" altLang="en-US" sz="6600" dirty="0" err="1" smtClean="0"/>
              <a:t>だに</a:t>
            </a:r>
            <a:endParaRPr lang="ja-JP" altLang="en-US" sz="66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56155" y="3426739"/>
            <a:ext cx="272382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日暮里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9062876" y="3446503"/>
            <a:ext cx="187743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>
                <a:solidFill>
                  <a:schemeClr val="bg1"/>
                </a:solidFill>
              </a:rPr>
              <a:t>上野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>
            <a:off x="5233432" y="4788105"/>
            <a:ext cx="1800000" cy="1800000"/>
          </a:xfrm>
          <a:prstGeom prst="ellipse">
            <a:avLst/>
          </a:prstGeom>
          <a:noFill/>
          <a:ln w="123825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06962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ホームベース 3"/>
          <p:cNvSpPr/>
          <p:nvPr/>
        </p:nvSpPr>
        <p:spPr>
          <a:xfrm>
            <a:off x="290685" y="3509684"/>
            <a:ext cx="11685494" cy="981635"/>
          </a:xfrm>
          <a:prstGeom prst="homePlat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5652248" y="3509683"/>
            <a:ext cx="1075765" cy="995082"/>
          </a:xfrm>
          <a:prstGeom prst="rect">
            <a:avLst/>
          </a:prstGeom>
          <a:solidFill>
            <a:srgbClr val="66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740583" y="293272"/>
            <a:ext cx="4899098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3800" dirty="0" smtClean="0"/>
              <a:t>上　野</a:t>
            </a:r>
            <a:endParaRPr lang="ja-JP" altLang="en-US" sz="13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994133" y="2237946"/>
            <a:ext cx="239200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/>
              <a:t>うえの</a:t>
            </a:r>
            <a:endParaRPr lang="ja-JP" altLang="en-US" sz="66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033875" y="3426739"/>
            <a:ext cx="187743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鶯谷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8639682" y="3446503"/>
            <a:ext cx="272382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御徒町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>
            <a:off x="5233432" y="4788105"/>
            <a:ext cx="1800000" cy="1800000"/>
          </a:xfrm>
          <a:prstGeom prst="ellipse">
            <a:avLst/>
          </a:prstGeom>
          <a:noFill/>
          <a:ln w="123825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18885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ホームベース 3"/>
          <p:cNvSpPr/>
          <p:nvPr/>
        </p:nvSpPr>
        <p:spPr>
          <a:xfrm>
            <a:off x="290685" y="3509684"/>
            <a:ext cx="11685494" cy="981635"/>
          </a:xfrm>
          <a:prstGeom prst="homePlat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5652248" y="3509683"/>
            <a:ext cx="1075765" cy="995082"/>
          </a:xfrm>
          <a:prstGeom prst="rect">
            <a:avLst/>
          </a:prstGeom>
          <a:solidFill>
            <a:srgbClr val="66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042474" y="293272"/>
            <a:ext cx="6295314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3800" dirty="0" smtClean="0"/>
              <a:t>御 徒 町</a:t>
            </a:r>
            <a:endParaRPr lang="ja-JP" altLang="en-US" sz="13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166983" y="2237946"/>
            <a:ext cx="404630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/>
              <a:t>おかちまち</a:t>
            </a:r>
            <a:endParaRPr lang="ja-JP" altLang="en-US" sz="66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033873" y="3426739"/>
            <a:ext cx="187743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>
                <a:solidFill>
                  <a:schemeClr val="bg1"/>
                </a:solidFill>
              </a:rPr>
              <a:t>上野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8639684" y="3446503"/>
            <a:ext cx="272382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秋葉原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>
            <a:off x="5233432" y="4788105"/>
            <a:ext cx="1800000" cy="1800000"/>
          </a:xfrm>
          <a:prstGeom prst="ellipse">
            <a:avLst/>
          </a:prstGeom>
          <a:noFill/>
          <a:ln w="123825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34990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ホームベース 3"/>
          <p:cNvSpPr/>
          <p:nvPr/>
        </p:nvSpPr>
        <p:spPr>
          <a:xfrm>
            <a:off x="290685" y="3509684"/>
            <a:ext cx="11685494" cy="981635"/>
          </a:xfrm>
          <a:prstGeom prst="homePlat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5652248" y="3509683"/>
            <a:ext cx="1075765" cy="995082"/>
          </a:xfrm>
          <a:prstGeom prst="rect">
            <a:avLst/>
          </a:prstGeom>
          <a:solidFill>
            <a:srgbClr val="66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042476" y="293272"/>
            <a:ext cx="6295314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3800" dirty="0" smtClean="0"/>
              <a:t>秋 葉 原</a:t>
            </a:r>
            <a:endParaRPr lang="ja-JP" altLang="en-US" sz="13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154962" y="2237946"/>
            <a:ext cx="407034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/>
              <a:t>あきはばら</a:t>
            </a:r>
            <a:endParaRPr lang="ja-JP" altLang="en-US" sz="66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10680" y="3426739"/>
            <a:ext cx="272382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御徒町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9062876" y="3446503"/>
            <a:ext cx="187743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神田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>
            <a:off x="5233432" y="4788105"/>
            <a:ext cx="1800000" cy="1800000"/>
          </a:xfrm>
          <a:prstGeom prst="ellipse">
            <a:avLst/>
          </a:prstGeom>
          <a:noFill/>
          <a:ln w="123825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37571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ホームベース 3"/>
          <p:cNvSpPr/>
          <p:nvPr/>
        </p:nvSpPr>
        <p:spPr>
          <a:xfrm>
            <a:off x="290685" y="3509684"/>
            <a:ext cx="11685494" cy="981635"/>
          </a:xfrm>
          <a:prstGeom prst="homePlat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5652248" y="3509683"/>
            <a:ext cx="1075765" cy="995082"/>
          </a:xfrm>
          <a:prstGeom prst="rect">
            <a:avLst/>
          </a:prstGeom>
          <a:solidFill>
            <a:srgbClr val="66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740583" y="293272"/>
            <a:ext cx="4899098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3800" dirty="0" smtClean="0"/>
              <a:t>神　田</a:t>
            </a:r>
            <a:endParaRPr lang="ja-JP" altLang="en-US" sz="13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877916" y="2237946"/>
            <a:ext cx="262443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/>
              <a:t>かんだ</a:t>
            </a:r>
            <a:endParaRPr lang="ja-JP" altLang="en-US" sz="66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10682" y="3426739"/>
            <a:ext cx="272382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秋葉原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9062876" y="3446503"/>
            <a:ext cx="187743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東京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>
            <a:off x="5233432" y="4788105"/>
            <a:ext cx="1800000" cy="1800000"/>
          </a:xfrm>
          <a:prstGeom prst="ellipse">
            <a:avLst/>
          </a:prstGeom>
          <a:noFill/>
          <a:ln w="123825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884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ホームベース 3"/>
          <p:cNvSpPr/>
          <p:nvPr/>
        </p:nvSpPr>
        <p:spPr>
          <a:xfrm>
            <a:off x="290685" y="3509684"/>
            <a:ext cx="11685494" cy="981635"/>
          </a:xfrm>
          <a:prstGeom prst="homePlat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5652248" y="3509683"/>
            <a:ext cx="1075765" cy="995082"/>
          </a:xfrm>
          <a:prstGeom prst="rect">
            <a:avLst/>
          </a:prstGeom>
          <a:solidFill>
            <a:srgbClr val="66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740582" y="293272"/>
            <a:ext cx="4899098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3800" dirty="0" smtClean="0"/>
              <a:t>新　橋</a:t>
            </a:r>
            <a:endParaRPr lang="ja-JP" altLang="en-US" sz="13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620632" y="2237946"/>
            <a:ext cx="313900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/>
              <a:t>しんばし</a:t>
            </a:r>
            <a:endParaRPr lang="ja-JP" altLang="en-US" sz="66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10679" y="3426739"/>
            <a:ext cx="272382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有楽町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8639682" y="3446503"/>
            <a:ext cx="272382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浜松町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>
            <a:off x="5233432" y="4788105"/>
            <a:ext cx="1800000" cy="1800000"/>
          </a:xfrm>
          <a:prstGeom prst="ellipse">
            <a:avLst/>
          </a:prstGeom>
          <a:noFill/>
          <a:ln w="123825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7303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ホームベース 3"/>
          <p:cNvSpPr/>
          <p:nvPr/>
        </p:nvSpPr>
        <p:spPr>
          <a:xfrm>
            <a:off x="290685" y="3509684"/>
            <a:ext cx="11685494" cy="981635"/>
          </a:xfrm>
          <a:prstGeom prst="homePlat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5652248" y="3509683"/>
            <a:ext cx="1075765" cy="995082"/>
          </a:xfrm>
          <a:prstGeom prst="rect">
            <a:avLst/>
          </a:prstGeom>
          <a:solidFill>
            <a:srgbClr val="66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042478" y="293272"/>
            <a:ext cx="6295314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3800" dirty="0" smtClean="0"/>
              <a:t>浜 松 町</a:t>
            </a:r>
            <a:endParaRPr lang="ja-JP" altLang="en-US" sz="13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545823" y="2237946"/>
            <a:ext cx="528862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/>
              <a:t>はままつちょう</a:t>
            </a:r>
            <a:endParaRPr lang="ja-JP" altLang="en-US" sz="66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033877" y="3426739"/>
            <a:ext cx="187743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新橋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9062875" y="3446503"/>
            <a:ext cx="187743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田町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>
            <a:off x="5233432" y="4788105"/>
            <a:ext cx="1800000" cy="1800000"/>
          </a:xfrm>
          <a:prstGeom prst="ellipse">
            <a:avLst/>
          </a:prstGeom>
          <a:noFill/>
          <a:ln w="123825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5481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ホームベース 3"/>
          <p:cNvSpPr/>
          <p:nvPr/>
        </p:nvSpPr>
        <p:spPr>
          <a:xfrm>
            <a:off x="290685" y="3509684"/>
            <a:ext cx="11685494" cy="981635"/>
          </a:xfrm>
          <a:prstGeom prst="homePlat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5652248" y="3509683"/>
            <a:ext cx="1075765" cy="995082"/>
          </a:xfrm>
          <a:prstGeom prst="rect">
            <a:avLst/>
          </a:prstGeom>
          <a:solidFill>
            <a:srgbClr val="66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740584" y="293272"/>
            <a:ext cx="4899098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3800" dirty="0" smtClean="0"/>
              <a:t>田　町</a:t>
            </a:r>
            <a:endParaRPr lang="ja-JP" altLang="en-US" sz="13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965278" y="2237946"/>
            <a:ext cx="244971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/>
              <a:t>たまち</a:t>
            </a:r>
            <a:endParaRPr lang="ja-JP" altLang="en-US" sz="66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10682" y="3426739"/>
            <a:ext cx="272382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浜松町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9062877" y="3446503"/>
            <a:ext cx="187743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品川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>
            <a:off x="5233432" y="4788105"/>
            <a:ext cx="1800000" cy="1800000"/>
          </a:xfrm>
          <a:prstGeom prst="ellipse">
            <a:avLst/>
          </a:prstGeom>
          <a:noFill/>
          <a:ln w="123825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6487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ホームベース 3"/>
          <p:cNvSpPr/>
          <p:nvPr/>
        </p:nvSpPr>
        <p:spPr>
          <a:xfrm>
            <a:off x="290685" y="3509684"/>
            <a:ext cx="11685494" cy="981635"/>
          </a:xfrm>
          <a:prstGeom prst="homePlat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5652248" y="3509683"/>
            <a:ext cx="1075765" cy="995082"/>
          </a:xfrm>
          <a:prstGeom prst="rect">
            <a:avLst/>
          </a:prstGeom>
          <a:solidFill>
            <a:srgbClr val="66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740583" y="293272"/>
            <a:ext cx="4899098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3800" dirty="0" smtClean="0"/>
              <a:t>品　川</a:t>
            </a:r>
            <a:endParaRPr lang="ja-JP" altLang="en-US" sz="13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546093" y="2237946"/>
            <a:ext cx="328808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/>
              <a:t>しながわ</a:t>
            </a:r>
            <a:endParaRPr lang="ja-JP" altLang="en-US" sz="66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033872" y="3426739"/>
            <a:ext cx="187743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田町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9062875" y="3446503"/>
            <a:ext cx="187743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大崎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>
            <a:off x="5233432" y="4788105"/>
            <a:ext cx="1800000" cy="1800000"/>
          </a:xfrm>
          <a:prstGeom prst="ellipse">
            <a:avLst/>
          </a:prstGeom>
          <a:noFill/>
          <a:ln w="123825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9196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ホームベース 3"/>
          <p:cNvSpPr/>
          <p:nvPr/>
        </p:nvSpPr>
        <p:spPr>
          <a:xfrm>
            <a:off x="290685" y="3509684"/>
            <a:ext cx="11685494" cy="981635"/>
          </a:xfrm>
          <a:prstGeom prst="homePlat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5652248" y="3509683"/>
            <a:ext cx="1075765" cy="995082"/>
          </a:xfrm>
          <a:prstGeom prst="rect">
            <a:avLst/>
          </a:prstGeom>
          <a:solidFill>
            <a:srgbClr val="66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740582" y="293272"/>
            <a:ext cx="4899098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3800" dirty="0" smtClean="0"/>
              <a:t>大　崎</a:t>
            </a:r>
            <a:endParaRPr lang="ja-JP" altLang="en-US" sz="13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616625" y="2237946"/>
            <a:ext cx="314701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/>
              <a:t>おおさき</a:t>
            </a:r>
            <a:endParaRPr lang="ja-JP" altLang="en-US" sz="66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033873" y="3426739"/>
            <a:ext cx="187743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品川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8639685" y="3446503"/>
            <a:ext cx="272382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五反田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>
            <a:off x="5233432" y="4788105"/>
            <a:ext cx="1800000" cy="1800000"/>
          </a:xfrm>
          <a:prstGeom prst="ellipse">
            <a:avLst/>
          </a:prstGeom>
          <a:noFill/>
          <a:ln w="123825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95661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ホームベース 3"/>
          <p:cNvSpPr/>
          <p:nvPr/>
        </p:nvSpPr>
        <p:spPr>
          <a:xfrm>
            <a:off x="290685" y="3509684"/>
            <a:ext cx="11685494" cy="981635"/>
          </a:xfrm>
          <a:prstGeom prst="homePlat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5652248" y="3509683"/>
            <a:ext cx="1075765" cy="995082"/>
          </a:xfrm>
          <a:prstGeom prst="rect">
            <a:avLst/>
          </a:prstGeom>
          <a:solidFill>
            <a:srgbClr val="66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042479" y="293272"/>
            <a:ext cx="6295314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3800" dirty="0" smtClean="0"/>
              <a:t>五 反 田</a:t>
            </a:r>
            <a:endParaRPr lang="ja-JP" altLang="en-US" sz="13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532470" y="2237946"/>
            <a:ext cx="331533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/>
              <a:t>ごたんだ</a:t>
            </a:r>
            <a:endParaRPr lang="ja-JP" altLang="en-US" sz="66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033875" y="3426739"/>
            <a:ext cx="187743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大崎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9062877" y="3446503"/>
            <a:ext cx="187743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目黒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>
            <a:off x="5233432" y="4788105"/>
            <a:ext cx="1800000" cy="1800000"/>
          </a:xfrm>
          <a:prstGeom prst="ellipse">
            <a:avLst/>
          </a:prstGeom>
          <a:noFill/>
          <a:ln w="123825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44712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ホームベース 3"/>
          <p:cNvSpPr/>
          <p:nvPr/>
        </p:nvSpPr>
        <p:spPr>
          <a:xfrm>
            <a:off x="290685" y="3509684"/>
            <a:ext cx="11685494" cy="981635"/>
          </a:xfrm>
          <a:prstGeom prst="homePlat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5652248" y="3509683"/>
            <a:ext cx="1075765" cy="995082"/>
          </a:xfrm>
          <a:prstGeom prst="rect">
            <a:avLst/>
          </a:prstGeom>
          <a:solidFill>
            <a:srgbClr val="66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740583" y="293272"/>
            <a:ext cx="4899098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3800" dirty="0" smtClean="0"/>
              <a:t>目　黒</a:t>
            </a:r>
            <a:endParaRPr lang="ja-JP" altLang="en-US" sz="13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979705" y="2237946"/>
            <a:ext cx="242085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/>
              <a:t>めぐろ</a:t>
            </a:r>
            <a:endParaRPr lang="ja-JP" altLang="en-US" sz="66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10681" y="3426739"/>
            <a:ext cx="272382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五反田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8639683" y="3446503"/>
            <a:ext cx="272382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chemeClr val="bg1"/>
                </a:solidFill>
              </a:rPr>
              <a:t>恵比寿</a:t>
            </a:r>
            <a:endParaRPr lang="ja-JP" altLang="en-US" sz="6600" dirty="0">
              <a:solidFill>
                <a:schemeClr val="bg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>
            <a:off x="5233432" y="4788105"/>
            <a:ext cx="1800000" cy="1800000"/>
          </a:xfrm>
          <a:prstGeom prst="ellipse">
            <a:avLst/>
          </a:prstGeom>
          <a:noFill/>
          <a:ln w="123825"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3671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</TotalTime>
  <Words>169</Words>
  <PresentationFormat>ワイド画面</PresentationFormat>
  <Paragraphs>116</Paragraphs>
  <Slides>29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29</vt:i4>
      </vt:variant>
    </vt:vector>
  </HeadingPairs>
  <TitlesOfParts>
    <vt:vector size="34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2015-12-07T19:35:08Z</dcterms:created>
  <dcterms:modified xsi:type="dcterms:W3CDTF">2015-12-08T07:27:56Z</dcterms:modified>
</cp:coreProperties>
</file>