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86" r:id="rId4"/>
    <p:sldId id="287" r:id="rId5"/>
    <p:sldId id="288" r:id="rId6"/>
    <p:sldId id="289" r:id="rId7"/>
    <p:sldId id="290" r:id="rId8"/>
    <p:sldId id="291" r:id="rId9"/>
    <p:sldId id="295" r:id="rId10"/>
    <p:sldId id="296" r:id="rId11"/>
    <p:sldId id="297" r:id="rId12"/>
    <p:sldId id="298" r:id="rId13"/>
    <p:sldId id="299" r:id="rId14"/>
    <p:sldId id="300" r:id="rId15"/>
    <p:sldId id="304" r:id="rId16"/>
    <p:sldId id="305" r:id="rId17"/>
    <p:sldId id="306" r:id="rId18"/>
    <p:sldId id="307" r:id="rId19"/>
    <p:sldId id="308" r:id="rId20"/>
    <p:sldId id="309" r:id="rId21"/>
    <p:sldId id="259" r:id="rId22"/>
    <p:sldId id="276" r:id="rId23"/>
    <p:sldId id="277" r:id="rId24"/>
    <p:sldId id="278" r:id="rId25"/>
    <p:sldId id="281" r:id="rId26"/>
    <p:sldId id="282" r:id="rId27"/>
    <p:sldId id="292" r:id="rId28"/>
    <p:sldId id="293" r:id="rId29"/>
    <p:sldId id="294" r:id="rId30"/>
    <p:sldId id="301" r:id="rId31"/>
    <p:sldId id="302" r:id="rId32"/>
    <p:sldId id="303" r:id="rId33"/>
    <p:sldId id="310" r:id="rId34"/>
    <p:sldId id="311" r:id="rId35"/>
    <p:sldId id="312" r:id="rId36"/>
    <p:sldId id="283" r:id="rId37"/>
    <p:sldId id="284" r:id="rId38"/>
    <p:sldId id="285" r:id="rId39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893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813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0457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23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766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616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80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52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677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546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277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CEA15-E40C-4819-A297-B5952ABDE772}" type="datetimeFigureOut">
              <a:rPr kumimoji="1" lang="ja-JP" altLang="en-US" smtClean="0"/>
              <a:t>2018/2/11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19919-2500-4665-BDEB-521BC07516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24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>
            <a:off x="4319912" y="3814354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285486" y="5734982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52462" y="1421671"/>
            <a:ext cx="116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01534" y="168723"/>
            <a:ext cx="868859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短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い針は「しょうじきもの」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408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6900008" y="2671925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7200000">
            <a:off x="5381223" y="707594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066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 rot="9000000">
            <a:off x="4758542" y="1447465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90253" y="3578466"/>
            <a:ext cx="6232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97036" y="5489541"/>
            <a:ext cx="56124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」だから「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」じ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5796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5922159" y="3728034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25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9000000">
            <a:off x="4964955" y="1192733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881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 rot="10800000">
            <a:off x="4085371" y="1624501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67084" y="4083026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97036" y="5489541"/>
            <a:ext cx="56124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」だから「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」じ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2045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4143246" y="4160683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10800000">
            <a:off x="4128274" y="1421668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740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 rot="12600000">
            <a:off x="3469797" y="1258121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89876" y="3304316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97036" y="5489541"/>
            <a:ext cx="56124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」だから「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」じ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1896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2237048" y="3571884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35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12600000">
            <a:off x="3404634" y="1192733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355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 rot="14400000">
            <a:off x="2981993" y="945234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66978" y="2433308"/>
            <a:ext cx="6232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97036" y="5489541"/>
            <a:ext cx="56124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」だから「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」じ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925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258719" y="2569668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40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14400000">
            <a:off x="2861834" y="676315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662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 rot="16200000">
            <a:off x="2628145" y="304267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53575" y="867670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97036" y="5489541"/>
            <a:ext cx="56124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」だから「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」じ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5252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上矢印 13"/>
          <p:cNvSpPr/>
          <p:nvPr/>
        </p:nvSpPr>
        <p:spPr>
          <a:xfrm>
            <a:off x="4391037" y="2529667"/>
            <a:ext cx="691760" cy="2747727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285484" y="4847143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52462" y="1421671"/>
            <a:ext cx="116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94910" y="155276"/>
            <a:ext cx="6986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長い針</a:t>
            </a:r>
            <a:r>
              <a:rPr kumimoji="1" lang="ja-JP" altLang="en-US" sz="660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</a:t>
            </a:r>
            <a:r>
              <a:rPr kumimoji="1" lang="ja-JP" altLang="en-US" sz="660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「うそつき」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1788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708405" y="867669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45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16200000">
            <a:off x="2332127" y="-57524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536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 rot="18000000">
            <a:off x="2914245" y="3553171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61912" y="4892862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19475" y="3194765"/>
            <a:ext cx="116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40207" y="1467390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707126" y="286530"/>
            <a:ext cx="659667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」だから「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」じ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13161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上矢印 7"/>
          <p:cNvSpPr/>
          <p:nvPr/>
        </p:nvSpPr>
        <p:spPr>
          <a:xfrm rot="18000000">
            <a:off x="2908245" y="3073784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61912" y="4892862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45155" y="3207828"/>
            <a:ext cx="116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40207" y="1467390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26889" y="259105"/>
            <a:ext cx="75729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ん</a:t>
            </a:r>
          </a:p>
        </p:txBody>
      </p:sp>
    </p:spTree>
    <p:extLst>
      <p:ext uri="{BB962C8B-B14F-4D97-AF65-F5344CB8AC3E}">
        <p14:creationId xmlns:p14="http://schemas.microsoft.com/office/powerpoint/2010/main" val="41351533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 rot="19800000">
            <a:off x="3371446" y="3183928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61912" y="4892862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83858" y="2126361"/>
            <a:ext cx="116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11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40207" y="1467390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707126" y="286530"/>
            <a:ext cx="659667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11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」だから「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11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」じ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68106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上矢印 7"/>
          <p:cNvSpPr/>
          <p:nvPr/>
        </p:nvSpPr>
        <p:spPr>
          <a:xfrm rot="19800000">
            <a:off x="3579758" y="2802790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61912" y="4892862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25315" y="1971842"/>
            <a:ext cx="116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11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40207" y="1467390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26889" y="259105"/>
            <a:ext cx="75729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11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55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ん</a:t>
            </a:r>
          </a:p>
        </p:txBody>
      </p:sp>
    </p:spTree>
    <p:extLst>
      <p:ext uri="{BB962C8B-B14F-4D97-AF65-F5344CB8AC3E}">
        <p14:creationId xmlns:p14="http://schemas.microsoft.com/office/powerpoint/2010/main" val="3469855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>
            <a:off x="4319912" y="3814354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285486" y="5734982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52462" y="1421671"/>
            <a:ext cx="116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438577" y="225330"/>
            <a:ext cx="659667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」だから「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」じ</a:t>
            </a:r>
          </a:p>
        </p:txBody>
      </p:sp>
    </p:spTree>
    <p:extLst>
      <p:ext uri="{BB962C8B-B14F-4D97-AF65-F5344CB8AC3E}">
        <p14:creationId xmlns:p14="http://schemas.microsoft.com/office/powerpoint/2010/main" val="6285327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上矢印 13"/>
          <p:cNvSpPr/>
          <p:nvPr/>
        </p:nvSpPr>
        <p:spPr>
          <a:xfrm>
            <a:off x="4391037" y="2529667"/>
            <a:ext cx="691760" cy="2747727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285484" y="4847143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52462" y="1421671"/>
            <a:ext cx="116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78088" y="262933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だけど「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00391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上矢印 7"/>
          <p:cNvSpPr/>
          <p:nvPr/>
        </p:nvSpPr>
        <p:spPr>
          <a:xfrm rot="1800000">
            <a:off x="5226542" y="2758268"/>
            <a:ext cx="691760" cy="362685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285486" y="5734982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50203" y="2064069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24085" y="164368"/>
            <a:ext cx="714811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「１」だけど「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63708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上矢印 7"/>
          <p:cNvSpPr/>
          <p:nvPr/>
        </p:nvSpPr>
        <p:spPr>
          <a:xfrm rot="3600000">
            <a:off x="5800271" y="3091861"/>
            <a:ext cx="691760" cy="2978316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413045" y="4847143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270346" y="2982901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24085" y="164368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」だけど「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82125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上矢印 7"/>
          <p:cNvSpPr/>
          <p:nvPr/>
        </p:nvSpPr>
        <p:spPr>
          <a:xfrm rot="5400000">
            <a:off x="5907002" y="3718428"/>
            <a:ext cx="691760" cy="3100507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285484" y="4847143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803136" y="4582224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24085" y="164368"/>
            <a:ext cx="714811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３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」だけど「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859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 rot="1800000">
            <a:off x="4977289" y="3331432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363555" y="4847143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50203" y="2064069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75107" y="152908"/>
            <a:ext cx="567976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「１」だから「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」じ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79798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6900008" y="2671925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7200000">
            <a:off x="5381223" y="707594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350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5922159" y="3728034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9000000">
            <a:off x="4964955" y="1192733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7865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4143246" y="4160683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10800000">
            <a:off x="4128274" y="1421668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3569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2237048" y="3571884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12600000">
            <a:off x="3404634" y="1192733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2578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258719" y="2569668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14400000">
            <a:off x="3043585" y="538597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9358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708405" y="867669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85193" y="5580981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上矢印 7"/>
          <p:cNvSpPr/>
          <p:nvPr/>
        </p:nvSpPr>
        <p:spPr>
          <a:xfrm rot="16200000">
            <a:off x="2518506" y="-39137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7681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上矢印 7"/>
          <p:cNvSpPr/>
          <p:nvPr/>
        </p:nvSpPr>
        <p:spPr>
          <a:xfrm rot="18000000">
            <a:off x="2908245" y="3073784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61912" y="4892862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45155" y="3207828"/>
            <a:ext cx="116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40207" y="1467390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26889" y="259105"/>
            <a:ext cx="75729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ん</a:t>
            </a:r>
          </a:p>
        </p:txBody>
      </p:sp>
    </p:spTree>
    <p:extLst>
      <p:ext uri="{BB962C8B-B14F-4D97-AF65-F5344CB8AC3E}">
        <p14:creationId xmlns:p14="http://schemas.microsoft.com/office/powerpoint/2010/main" val="5305047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上矢印 7"/>
          <p:cNvSpPr/>
          <p:nvPr/>
        </p:nvSpPr>
        <p:spPr>
          <a:xfrm rot="19800000">
            <a:off x="3579758" y="2802790"/>
            <a:ext cx="691760" cy="295838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61912" y="4892862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25315" y="1971842"/>
            <a:ext cx="116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11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40207" y="1467390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26889" y="259105"/>
            <a:ext cx="75729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11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ん</a:t>
            </a:r>
          </a:p>
        </p:txBody>
      </p:sp>
    </p:spTree>
    <p:extLst>
      <p:ext uri="{BB962C8B-B14F-4D97-AF65-F5344CB8AC3E}">
        <p14:creationId xmlns:p14="http://schemas.microsoft.com/office/powerpoint/2010/main" val="20248188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上矢印 13"/>
          <p:cNvSpPr/>
          <p:nvPr/>
        </p:nvSpPr>
        <p:spPr>
          <a:xfrm>
            <a:off x="4391037" y="2529667"/>
            <a:ext cx="691760" cy="2747727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285484" y="4847143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52462" y="1421671"/>
            <a:ext cx="11689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78088" y="262933"/>
            <a:ext cx="75729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kumimoji="1" lang="ja-JP" altLang="en-US" sz="66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</a:t>
            </a:r>
            <a:r>
              <a:rPr kumimoji="1" lang="ja-JP" altLang="en-US" sz="660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だけど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??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9995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上矢印 7"/>
          <p:cNvSpPr/>
          <p:nvPr/>
        </p:nvSpPr>
        <p:spPr>
          <a:xfrm rot="1800000">
            <a:off x="5226542" y="2758268"/>
            <a:ext cx="691760" cy="3626853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285486" y="5734982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50203" y="2064069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24085" y="164368"/>
            <a:ext cx="672331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「１」だけど「５」ふん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931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 rot="3600000">
            <a:off x="5235234" y="3728311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285484" y="4847143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978079" y="3030720"/>
            <a:ext cx="7441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</a:t>
            </a: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75107" y="152908"/>
            <a:ext cx="574708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「２」だから「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」じ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8001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上矢印 7"/>
          <p:cNvSpPr/>
          <p:nvPr/>
        </p:nvSpPr>
        <p:spPr>
          <a:xfrm rot="3600000">
            <a:off x="5800271" y="3091861"/>
            <a:ext cx="691760" cy="2978316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413045" y="4847143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270346" y="2982901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24085" y="164368"/>
            <a:ext cx="7080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」だけど「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0402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 rot="5400000">
            <a:off x="5547374" y="4148419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285484" y="4847143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722193" y="4579363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75107" y="152908"/>
            <a:ext cx="574708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「３」だから「３」じ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395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上矢印 7"/>
          <p:cNvSpPr/>
          <p:nvPr/>
        </p:nvSpPr>
        <p:spPr>
          <a:xfrm rot="5400000">
            <a:off x="5907002" y="3718428"/>
            <a:ext cx="691760" cy="3100507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285484" y="4847143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803136" y="4582224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863779" y="1421671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324085" y="164368"/>
            <a:ext cx="714811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ja-JP" altLang="en-US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３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」だけど「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15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」ふん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129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上矢印 4"/>
          <p:cNvSpPr/>
          <p:nvPr/>
        </p:nvSpPr>
        <p:spPr>
          <a:xfrm rot="7200000">
            <a:off x="5037341" y="945233"/>
            <a:ext cx="840215" cy="2237664"/>
          </a:xfrm>
          <a:prstGeom prst="upArrow">
            <a:avLst>
              <a:gd name="adj1" fmla="val 50000"/>
              <a:gd name="adj2" fmla="val 58163"/>
            </a:avLst>
          </a:prstGeom>
          <a:solidFill>
            <a:srgbClr val="FF0000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4022723" y="1000130"/>
            <a:ext cx="902863" cy="84307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886197" y="2637292"/>
            <a:ext cx="67678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楕円 14"/>
          <p:cNvSpPr/>
          <p:nvPr/>
        </p:nvSpPr>
        <p:spPr>
          <a:xfrm>
            <a:off x="601018" y="-2425342"/>
            <a:ext cx="7746275" cy="7694023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97036" y="5489541"/>
            <a:ext cx="56124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kumimoji="1" lang="en-US" altLang="ja-JP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」だから「</a:t>
            </a:r>
            <a:r>
              <a:rPr kumimoji="1" lang="en-US" altLang="ja-JP" sz="6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kumimoji="1" lang="ja-JP" altLang="en-US" sz="6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」じ</a:t>
            </a:r>
            <a:endParaRPr kumimoji="1" lang="ja-JP" altLang="en-US" sz="6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7992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558</TotalTime>
  <Words>376</Words>
  <Application>Microsoft Office PowerPoint</Application>
  <PresentationFormat>画面に合わせる (4:3)</PresentationFormat>
  <Paragraphs>76</Paragraphs>
  <Slides>38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38</vt:i4>
      </vt:variant>
    </vt:vector>
  </HeadingPairs>
  <TitlesOfParts>
    <vt:vector size="45" baseType="lpstr">
      <vt:lpstr>HGPｺﾞｼｯｸM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埼玉県教育委員会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埼玉県教育委員会</dc:creator>
  <cp:lastModifiedBy>桑村壮一</cp:lastModifiedBy>
  <cp:revision>11</cp:revision>
  <cp:lastPrinted>2017-11-20T23:40:39Z</cp:lastPrinted>
  <dcterms:created xsi:type="dcterms:W3CDTF">2017-09-29T08:00:33Z</dcterms:created>
  <dcterms:modified xsi:type="dcterms:W3CDTF">2018-02-10T21:26:29Z</dcterms:modified>
</cp:coreProperties>
</file>