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29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8563-D709-4D06-8C3F-2C7DD20385F4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C930C-D5A1-488B-94AD-EE358B6BC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21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8563-D709-4D06-8C3F-2C7DD20385F4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C930C-D5A1-488B-94AD-EE358B6BC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3022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8563-D709-4D06-8C3F-2C7DD20385F4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C930C-D5A1-488B-94AD-EE358B6BC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713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8563-D709-4D06-8C3F-2C7DD20385F4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C930C-D5A1-488B-94AD-EE358B6BC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959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8563-D709-4D06-8C3F-2C7DD20385F4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C930C-D5A1-488B-94AD-EE358B6BC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790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8563-D709-4D06-8C3F-2C7DD20385F4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C930C-D5A1-488B-94AD-EE358B6BC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6649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8563-D709-4D06-8C3F-2C7DD20385F4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C930C-D5A1-488B-94AD-EE358B6BC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706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8563-D709-4D06-8C3F-2C7DD20385F4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C930C-D5A1-488B-94AD-EE358B6BC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6405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8563-D709-4D06-8C3F-2C7DD20385F4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C930C-D5A1-488B-94AD-EE358B6BC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664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8563-D709-4D06-8C3F-2C7DD20385F4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C930C-D5A1-488B-94AD-EE358B6BC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955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48563-D709-4D06-8C3F-2C7DD20385F4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C930C-D5A1-488B-94AD-EE358B6BC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572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8563-D709-4D06-8C3F-2C7DD20385F4}" type="datetimeFigureOut">
              <a:rPr kumimoji="1" lang="ja-JP" altLang="en-US" smtClean="0"/>
              <a:t>2019/8/17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C930C-D5A1-488B-94AD-EE358B6BCC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4574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円/楕円 1"/>
          <p:cNvSpPr>
            <a:spLocks noChangeAspect="1"/>
          </p:cNvSpPr>
          <p:nvPr/>
        </p:nvSpPr>
        <p:spPr>
          <a:xfrm>
            <a:off x="1222308" y="271889"/>
            <a:ext cx="6209593" cy="6209593"/>
          </a:xfrm>
          <a:prstGeom prst="ellipse">
            <a:avLst/>
          </a:prstGeom>
          <a:noFill/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3" name="テキスト ボックス 1"/>
          <p:cNvSpPr txBox="1"/>
          <p:nvPr/>
        </p:nvSpPr>
        <p:spPr>
          <a:xfrm rot="5400000">
            <a:off x="1857698" y="1225304"/>
            <a:ext cx="4938811" cy="440739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1" vert="horz" wrap="square" lIns="74295" tIns="8890" rIns="74295" bIns="8890" numCol="1" spcCol="0" rtlCol="0" fromWordArt="0" anchor="t" anchorCtr="0" forceAA="0" compatLnSpc="1">
            <a:prstTxWarp prst="textCircle">
              <a:avLst>
                <a:gd name="adj" fmla="val 2000088"/>
              </a:avLst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5400" kern="10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AR教科書体M" panose="03000609000000000000" pitchFamily="65" charset="-128"/>
                <a:ea typeface="UD デジタル 教科書体 N-R" panose="02020400000000000000" pitchFamily="17" charset="-128"/>
                <a:cs typeface="Times New Roman" panose="02020603050405020304" pitchFamily="18" charset="0"/>
              </a:rPr>
              <a:t>テンプレートファイルです。</a:t>
            </a:r>
            <a:endParaRPr lang="ja-JP" sz="600" kern="100" dirty="0">
              <a:effectLst/>
              <a:latin typeface="AR教科書体M" panose="03000609000000000000" pitchFamily="65" charset="-128"/>
              <a:ea typeface="AR教科書体M" panose="03000609000000000000" pitchFamily="65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006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3</Words>
  <PresentationFormat>画面に合わせる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AR教科書体M</vt:lpstr>
      <vt:lpstr>ＭＳ Ｐゴシック</vt:lpstr>
      <vt:lpstr>UD デジタル 教科書体 N-R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2019-08-16T07:22:21Z</dcterms:created>
  <dcterms:modified xsi:type="dcterms:W3CDTF">2019-08-16T20:16:04Z</dcterms:modified>
</cp:coreProperties>
</file>