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543" r:id="rId2"/>
  </p:sldIdLst>
  <p:sldSz cx="12192000" cy="9144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33"/>
    <a:srgbClr val="A50021"/>
    <a:srgbClr val="FF0000"/>
    <a:srgbClr val="FA363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38" y="90"/>
      </p:cViewPr>
      <p:guideLst>
        <p:guide orient="horz" pos="290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44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18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03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87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4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82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03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37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70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225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6F55-53AF-4AB7-9618-5DFE79FE440C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FD7BC-8B43-4BC2-90F0-423B7FC52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40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図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872" y="491581"/>
            <a:ext cx="5014256" cy="3850232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46022" y="4568826"/>
            <a:ext cx="5014256" cy="3850232"/>
          </a:xfrm>
          <a:prstGeom prst="rect">
            <a:avLst/>
          </a:prstGeom>
        </p:spPr>
      </p:pic>
      <p:grpSp>
        <p:nvGrpSpPr>
          <p:cNvPr id="48" name="グループ化 47"/>
          <p:cNvGrpSpPr/>
          <p:nvPr/>
        </p:nvGrpSpPr>
        <p:grpSpPr>
          <a:xfrm>
            <a:off x="4809689" y="2837451"/>
            <a:ext cx="2572620" cy="4623719"/>
            <a:chOff x="4809688" y="2513601"/>
            <a:chExt cx="2572620" cy="4623719"/>
          </a:xfrm>
        </p:grpSpPr>
        <p:sp>
          <p:nvSpPr>
            <p:cNvPr id="47" name="フローチャート: 論理積ゲート 46"/>
            <p:cNvSpPr/>
            <p:nvPr/>
          </p:nvSpPr>
          <p:spPr>
            <a:xfrm rot="16200000">
              <a:off x="5062258" y="2460174"/>
              <a:ext cx="2067483" cy="2229196"/>
            </a:xfrm>
            <a:custGeom>
              <a:avLst/>
              <a:gdLst>
                <a:gd name="connsiteX0" fmla="*/ 0 w 2119600"/>
                <a:gd name="connsiteY0" fmla="*/ 0 h 2229196"/>
                <a:gd name="connsiteX1" fmla="*/ 1059800 w 2119600"/>
                <a:gd name="connsiteY1" fmla="*/ 0 h 2229196"/>
                <a:gd name="connsiteX2" fmla="*/ 2119600 w 2119600"/>
                <a:gd name="connsiteY2" fmla="*/ 1114598 h 2229196"/>
                <a:gd name="connsiteX3" fmla="*/ 1059800 w 2119600"/>
                <a:gd name="connsiteY3" fmla="*/ 2229196 h 2229196"/>
                <a:gd name="connsiteX4" fmla="*/ 0 w 2119600"/>
                <a:gd name="connsiteY4" fmla="*/ 2229196 h 2229196"/>
                <a:gd name="connsiteX5" fmla="*/ 0 w 2119600"/>
                <a:gd name="connsiteY5" fmla="*/ 0 h 2229196"/>
                <a:gd name="connsiteX0" fmla="*/ 0 w 2067212"/>
                <a:gd name="connsiteY0" fmla="*/ 0 h 2229196"/>
                <a:gd name="connsiteX1" fmla="*/ 1059800 w 2067212"/>
                <a:gd name="connsiteY1" fmla="*/ 0 h 2229196"/>
                <a:gd name="connsiteX2" fmla="*/ 2067212 w 2067212"/>
                <a:gd name="connsiteY2" fmla="*/ 1114598 h 2229196"/>
                <a:gd name="connsiteX3" fmla="*/ 1059800 w 2067212"/>
                <a:gd name="connsiteY3" fmla="*/ 2229196 h 2229196"/>
                <a:gd name="connsiteX4" fmla="*/ 0 w 2067212"/>
                <a:gd name="connsiteY4" fmla="*/ 2229196 h 2229196"/>
                <a:gd name="connsiteX5" fmla="*/ 0 w 2067212"/>
                <a:gd name="connsiteY5" fmla="*/ 0 h 2229196"/>
                <a:gd name="connsiteX0" fmla="*/ 0 w 2072126"/>
                <a:gd name="connsiteY0" fmla="*/ 0 h 2229196"/>
                <a:gd name="connsiteX1" fmla="*/ 1059800 w 2072126"/>
                <a:gd name="connsiteY1" fmla="*/ 0 h 2229196"/>
                <a:gd name="connsiteX2" fmla="*/ 2067212 w 2072126"/>
                <a:gd name="connsiteY2" fmla="*/ 1114598 h 2229196"/>
                <a:gd name="connsiteX3" fmla="*/ 1307450 w 2072126"/>
                <a:gd name="connsiteY3" fmla="*/ 2224433 h 2229196"/>
                <a:gd name="connsiteX4" fmla="*/ 0 w 2072126"/>
                <a:gd name="connsiteY4" fmla="*/ 2229196 h 2229196"/>
                <a:gd name="connsiteX5" fmla="*/ 0 w 2072126"/>
                <a:gd name="connsiteY5" fmla="*/ 0 h 2229196"/>
                <a:gd name="connsiteX0" fmla="*/ 0 w 2068017"/>
                <a:gd name="connsiteY0" fmla="*/ 0 h 2229196"/>
                <a:gd name="connsiteX1" fmla="*/ 1378887 w 2068017"/>
                <a:gd name="connsiteY1" fmla="*/ 9525 h 2229196"/>
                <a:gd name="connsiteX2" fmla="*/ 2067212 w 2068017"/>
                <a:gd name="connsiteY2" fmla="*/ 1114598 h 2229196"/>
                <a:gd name="connsiteX3" fmla="*/ 1307450 w 2068017"/>
                <a:gd name="connsiteY3" fmla="*/ 2224433 h 2229196"/>
                <a:gd name="connsiteX4" fmla="*/ 0 w 2068017"/>
                <a:gd name="connsiteY4" fmla="*/ 2229196 h 2229196"/>
                <a:gd name="connsiteX5" fmla="*/ 0 w 2068017"/>
                <a:gd name="connsiteY5" fmla="*/ 0 h 2229196"/>
                <a:gd name="connsiteX0" fmla="*/ 0 w 2067483"/>
                <a:gd name="connsiteY0" fmla="*/ 0 h 2229196"/>
                <a:gd name="connsiteX1" fmla="*/ 1378887 w 2067483"/>
                <a:gd name="connsiteY1" fmla="*/ 9525 h 2229196"/>
                <a:gd name="connsiteX2" fmla="*/ 2067212 w 2067483"/>
                <a:gd name="connsiteY2" fmla="*/ 1114598 h 2229196"/>
                <a:gd name="connsiteX3" fmla="*/ 1412227 w 2067483"/>
                <a:gd name="connsiteY3" fmla="*/ 2214911 h 2229196"/>
                <a:gd name="connsiteX4" fmla="*/ 0 w 2067483"/>
                <a:gd name="connsiteY4" fmla="*/ 2229196 h 2229196"/>
                <a:gd name="connsiteX5" fmla="*/ 0 w 2067483"/>
                <a:gd name="connsiteY5" fmla="*/ 0 h 2229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7483" h="2229196">
                  <a:moveTo>
                    <a:pt x="0" y="0"/>
                  </a:moveTo>
                  <a:lnTo>
                    <a:pt x="1378887" y="9525"/>
                  </a:lnTo>
                  <a:cubicBezTo>
                    <a:pt x="1964198" y="9525"/>
                    <a:pt x="2061655" y="747034"/>
                    <a:pt x="2067212" y="1114598"/>
                  </a:cubicBezTo>
                  <a:cubicBezTo>
                    <a:pt x="2072769" y="1482162"/>
                    <a:pt x="1997538" y="2214911"/>
                    <a:pt x="1412227" y="2214911"/>
                  </a:cubicBezTo>
                  <a:lnTo>
                    <a:pt x="0" y="2229196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74000">
                  <a:srgbClr val="660033"/>
                </a:gs>
                <a:gs pos="83000">
                  <a:srgbClr val="800000"/>
                </a:gs>
                <a:gs pos="100000">
                  <a:srgbClr val="A50021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円/楕円 44"/>
            <p:cNvSpPr/>
            <p:nvPr/>
          </p:nvSpPr>
          <p:spPr>
            <a:xfrm rot="440179">
              <a:off x="4809688" y="4119626"/>
              <a:ext cx="2572620" cy="3017694"/>
            </a:xfrm>
            <a:custGeom>
              <a:avLst/>
              <a:gdLst>
                <a:gd name="connsiteX0" fmla="*/ 0 w 2095500"/>
                <a:gd name="connsiteY0" fmla="*/ 1581944 h 3163887"/>
                <a:gd name="connsiteX1" fmla="*/ 1047750 w 2095500"/>
                <a:gd name="connsiteY1" fmla="*/ 0 h 3163887"/>
                <a:gd name="connsiteX2" fmla="*/ 2095500 w 2095500"/>
                <a:gd name="connsiteY2" fmla="*/ 1581944 h 3163887"/>
                <a:gd name="connsiteX3" fmla="*/ 1047750 w 2095500"/>
                <a:gd name="connsiteY3" fmla="*/ 3163888 h 3163887"/>
                <a:gd name="connsiteX4" fmla="*/ 0 w 2095500"/>
                <a:gd name="connsiteY4" fmla="*/ 1581944 h 3163887"/>
                <a:gd name="connsiteX0" fmla="*/ 290 w 2095790"/>
                <a:gd name="connsiteY0" fmla="*/ 511233 h 2093177"/>
                <a:gd name="connsiteX1" fmla="*/ 971840 w 2095790"/>
                <a:gd name="connsiteY1" fmla="*/ 148489 h 2093177"/>
                <a:gd name="connsiteX2" fmla="*/ 2095790 w 2095790"/>
                <a:gd name="connsiteY2" fmla="*/ 511233 h 2093177"/>
                <a:gd name="connsiteX3" fmla="*/ 1048040 w 2095790"/>
                <a:gd name="connsiteY3" fmla="*/ 2093177 h 2093177"/>
                <a:gd name="connsiteX4" fmla="*/ 290 w 2095790"/>
                <a:gd name="connsiteY4" fmla="*/ 511233 h 2093177"/>
                <a:gd name="connsiteX0" fmla="*/ 3807 w 2099307"/>
                <a:gd name="connsiteY0" fmla="*/ 511233 h 2043741"/>
                <a:gd name="connsiteX1" fmla="*/ 975357 w 2099307"/>
                <a:gd name="connsiteY1" fmla="*/ 148489 h 2043741"/>
                <a:gd name="connsiteX2" fmla="*/ 2099307 w 2099307"/>
                <a:gd name="connsiteY2" fmla="*/ 511233 h 2043741"/>
                <a:gd name="connsiteX3" fmla="*/ 1273421 w 2099307"/>
                <a:gd name="connsiteY3" fmla="*/ 2043741 h 2043741"/>
                <a:gd name="connsiteX4" fmla="*/ 3807 w 2099307"/>
                <a:gd name="connsiteY4" fmla="*/ 511233 h 2043741"/>
                <a:gd name="connsiteX0" fmla="*/ 2109 w 2300012"/>
                <a:gd name="connsiteY0" fmla="*/ 681533 h 2053534"/>
                <a:gd name="connsiteX1" fmla="*/ 1176062 w 2300012"/>
                <a:gd name="connsiteY1" fmla="*/ 157792 h 2053534"/>
                <a:gd name="connsiteX2" fmla="*/ 2300012 w 2300012"/>
                <a:gd name="connsiteY2" fmla="*/ 520536 h 2053534"/>
                <a:gd name="connsiteX3" fmla="*/ 1474126 w 2300012"/>
                <a:gd name="connsiteY3" fmla="*/ 2053044 h 2053534"/>
                <a:gd name="connsiteX4" fmla="*/ 2109 w 2300012"/>
                <a:gd name="connsiteY4" fmla="*/ 681533 h 2053534"/>
                <a:gd name="connsiteX0" fmla="*/ 7094 w 2304997"/>
                <a:gd name="connsiteY0" fmla="*/ 617172 h 1989161"/>
                <a:gd name="connsiteX1" fmla="*/ 978644 w 2304997"/>
                <a:gd name="connsiteY1" fmla="*/ 254429 h 1989161"/>
                <a:gd name="connsiteX2" fmla="*/ 2304997 w 2304997"/>
                <a:gd name="connsiteY2" fmla="*/ 456175 h 1989161"/>
                <a:gd name="connsiteX3" fmla="*/ 1479111 w 2304997"/>
                <a:gd name="connsiteY3" fmla="*/ 1988683 h 1989161"/>
                <a:gd name="connsiteX4" fmla="*/ 7094 w 2304997"/>
                <a:gd name="connsiteY4" fmla="*/ 617172 h 1989161"/>
                <a:gd name="connsiteX0" fmla="*/ 7245 w 2400185"/>
                <a:gd name="connsiteY0" fmla="*/ 547004 h 1918575"/>
                <a:gd name="connsiteX1" fmla="*/ 978795 w 2400185"/>
                <a:gd name="connsiteY1" fmla="*/ 184261 h 1918575"/>
                <a:gd name="connsiteX2" fmla="*/ 2400185 w 2400185"/>
                <a:gd name="connsiteY2" fmla="*/ 490388 h 1918575"/>
                <a:gd name="connsiteX3" fmla="*/ 1479262 w 2400185"/>
                <a:gd name="connsiteY3" fmla="*/ 1918515 h 1918575"/>
                <a:gd name="connsiteX4" fmla="*/ 7245 w 2400185"/>
                <a:gd name="connsiteY4" fmla="*/ 547004 h 1918575"/>
                <a:gd name="connsiteX0" fmla="*/ 1793 w 2394733"/>
                <a:gd name="connsiteY0" fmla="*/ 671932 h 2043506"/>
                <a:gd name="connsiteX1" fmla="*/ 1198939 w 2394733"/>
                <a:gd name="connsiteY1" fmla="*/ 60929 h 2043506"/>
                <a:gd name="connsiteX2" fmla="*/ 2394733 w 2394733"/>
                <a:gd name="connsiteY2" fmla="*/ 615316 h 2043506"/>
                <a:gd name="connsiteX3" fmla="*/ 1473810 w 2394733"/>
                <a:gd name="connsiteY3" fmla="*/ 2043443 h 2043506"/>
                <a:gd name="connsiteX4" fmla="*/ 1793 w 2394733"/>
                <a:gd name="connsiteY4" fmla="*/ 671932 h 2043506"/>
                <a:gd name="connsiteX0" fmla="*/ 1824 w 2376436"/>
                <a:gd name="connsiteY0" fmla="*/ 548667 h 2035454"/>
                <a:gd name="connsiteX1" fmla="*/ 1180642 w 2376436"/>
                <a:gd name="connsiteY1" fmla="*/ 52816 h 2035454"/>
                <a:gd name="connsiteX2" fmla="*/ 2376436 w 2376436"/>
                <a:gd name="connsiteY2" fmla="*/ 607203 h 2035454"/>
                <a:gd name="connsiteX3" fmla="*/ 1455513 w 2376436"/>
                <a:gd name="connsiteY3" fmla="*/ 2035330 h 2035454"/>
                <a:gd name="connsiteX4" fmla="*/ 1824 w 2376436"/>
                <a:gd name="connsiteY4" fmla="*/ 548667 h 2035454"/>
                <a:gd name="connsiteX0" fmla="*/ 1838 w 2419103"/>
                <a:gd name="connsiteY0" fmla="*/ 537842 h 2024761"/>
                <a:gd name="connsiteX1" fmla="*/ 1180656 w 2419103"/>
                <a:gd name="connsiteY1" fmla="*/ 41991 h 2024761"/>
                <a:gd name="connsiteX2" fmla="*/ 2419103 w 2419103"/>
                <a:gd name="connsiteY2" fmla="*/ 620678 h 2024761"/>
                <a:gd name="connsiteX3" fmla="*/ 1455527 w 2419103"/>
                <a:gd name="connsiteY3" fmla="*/ 2024505 h 2024761"/>
                <a:gd name="connsiteX4" fmla="*/ 1838 w 2419103"/>
                <a:gd name="connsiteY4" fmla="*/ 537842 h 2024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9103" h="2024761">
                  <a:moveTo>
                    <a:pt x="1838" y="537842"/>
                  </a:moveTo>
                  <a:cubicBezTo>
                    <a:pt x="-43974" y="207423"/>
                    <a:pt x="777779" y="28185"/>
                    <a:pt x="1180656" y="41991"/>
                  </a:cubicBezTo>
                  <a:cubicBezTo>
                    <a:pt x="1583533" y="55797"/>
                    <a:pt x="2419103" y="-253006"/>
                    <a:pt x="2419103" y="620678"/>
                  </a:cubicBezTo>
                  <a:cubicBezTo>
                    <a:pt x="2419103" y="1494362"/>
                    <a:pt x="1858404" y="2038311"/>
                    <a:pt x="1455527" y="2024505"/>
                  </a:cubicBezTo>
                  <a:cubicBezTo>
                    <a:pt x="1052650" y="2010699"/>
                    <a:pt x="47650" y="868261"/>
                    <a:pt x="1838" y="537842"/>
                  </a:cubicBezTo>
                  <a:close/>
                </a:path>
              </a:pathLst>
            </a:custGeom>
            <a:gradFill>
              <a:gsLst>
                <a:gs pos="0">
                  <a:srgbClr val="FF0000"/>
                </a:gs>
                <a:gs pos="74000">
                  <a:srgbClr val="C00000"/>
                </a:gs>
                <a:gs pos="83000">
                  <a:srgbClr val="FF0000"/>
                </a:gs>
                <a:gs pos="100000">
                  <a:srgbClr val="FA3636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ローチャート: 論理積ゲート 45"/>
            <p:cNvSpPr/>
            <p:nvPr/>
          </p:nvSpPr>
          <p:spPr>
            <a:xfrm rot="5400000">
              <a:off x="5570038" y="2739526"/>
              <a:ext cx="1047161" cy="595312"/>
            </a:xfrm>
            <a:custGeom>
              <a:avLst/>
              <a:gdLst>
                <a:gd name="connsiteX0" fmla="*/ 0 w 1012734"/>
                <a:gd name="connsiteY0" fmla="*/ 0 h 571500"/>
                <a:gd name="connsiteX1" fmla="*/ 506367 w 1012734"/>
                <a:gd name="connsiteY1" fmla="*/ 0 h 571500"/>
                <a:gd name="connsiteX2" fmla="*/ 1012734 w 1012734"/>
                <a:gd name="connsiteY2" fmla="*/ 285750 h 571500"/>
                <a:gd name="connsiteX3" fmla="*/ 506367 w 1012734"/>
                <a:gd name="connsiteY3" fmla="*/ 571500 h 571500"/>
                <a:gd name="connsiteX4" fmla="*/ 0 w 1012734"/>
                <a:gd name="connsiteY4" fmla="*/ 571500 h 571500"/>
                <a:gd name="connsiteX5" fmla="*/ 0 w 1012734"/>
                <a:gd name="connsiteY5" fmla="*/ 0 h 571500"/>
                <a:gd name="connsiteX0" fmla="*/ 23813 w 1012734"/>
                <a:gd name="connsiteY0" fmla="*/ 0 h 623887"/>
                <a:gd name="connsiteX1" fmla="*/ 506367 w 1012734"/>
                <a:gd name="connsiteY1" fmla="*/ 52387 h 623887"/>
                <a:gd name="connsiteX2" fmla="*/ 1012734 w 1012734"/>
                <a:gd name="connsiteY2" fmla="*/ 338137 h 623887"/>
                <a:gd name="connsiteX3" fmla="*/ 506367 w 1012734"/>
                <a:gd name="connsiteY3" fmla="*/ 623887 h 623887"/>
                <a:gd name="connsiteX4" fmla="*/ 0 w 1012734"/>
                <a:gd name="connsiteY4" fmla="*/ 623887 h 623887"/>
                <a:gd name="connsiteX5" fmla="*/ 23813 w 1012734"/>
                <a:gd name="connsiteY5" fmla="*/ 0 h 623887"/>
                <a:gd name="connsiteX0" fmla="*/ 4766 w 1012734"/>
                <a:gd name="connsiteY0" fmla="*/ 0 h 581025"/>
                <a:gd name="connsiteX1" fmla="*/ 506367 w 1012734"/>
                <a:gd name="connsiteY1" fmla="*/ 9525 h 581025"/>
                <a:gd name="connsiteX2" fmla="*/ 1012734 w 1012734"/>
                <a:gd name="connsiteY2" fmla="*/ 295275 h 581025"/>
                <a:gd name="connsiteX3" fmla="*/ 506367 w 1012734"/>
                <a:gd name="connsiteY3" fmla="*/ 581025 h 581025"/>
                <a:gd name="connsiteX4" fmla="*/ 0 w 1012734"/>
                <a:gd name="connsiteY4" fmla="*/ 581025 h 581025"/>
                <a:gd name="connsiteX5" fmla="*/ 4766 w 1012734"/>
                <a:gd name="connsiteY5" fmla="*/ 0 h 581025"/>
                <a:gd name="connsiteX0" fmla="*/ 138 w 1008106"/>
                <a:gd name="connsiteY0" fmla="*/ 0 h 595312"/>
                <a:gd name="connsiteX1" fmla="*/ 501739 w 1008106"/>
                <a:gd name="connsiteY1" fmla="*/ 9525 h 595312"/>
                <a:gd name="connsiteX2" fmla="*/ 1008106 w 1008106"/>
                <a:gd name="connsiteY2" fmla="*/ 295275 h 595312"/>
                <a:gd name="connsiteX3" fmla="*/ 501739 w 1008106"/>
                <a:gd name="connsiteY3" fmla="*/ 581025 h 595312"/>
                <a:gd name="connsiteX4" fmla="*/ 9662 w 1008106"/>
                <a:gd name="connsiteY4" fmla="*/ 595312 h 595312"/>
                <a:gd name="connsiteX5" fmla="*/ 138 w 1008106"/>
                <a:gd name="connsiteY5" fmla="*/ 0 h 595312"/>
                <a:gd name="connsiteX0" fmla="*/ 39193 w 1047161"/>
                <a:gd name="connsiteY0" fmla="*/ 0 h 595312"/>
                <a:gd name="connsiteX1" fmla="*/ 540794 w 1047161"/>
                <a:gd name="connsiteY1" fmla="*/ 9525 h 595312"/>
                <a:gd name="connsiteX2" fmla="*/ 1047161 w 1047161"/>
                <a:gd name="connsiteY2" fmla="*/ 295275 h 595312"/>
                <a:gd name="connsiteX3" fmla="*/ 540794 w 1047161"/>
                <a:gd name="connsiteY3" fmla="*/ 581025 h 595312"/>
                <a:gd name="connsiteX4" fmla="*/ 48717 w 1047161"/>
                <a:gd name="connsiteY4" fmla="*/ 595312 h 595312"/>
                <a:gd name="connsiteX5" fmla="*/ 34336 w 1047161"/>
                <a:gd name="connsiteY5" fmla="*/ 280987 h 595312"/>
                <a:gd name="connsiteX6" fmla="*/ 39193 w 1047161"/>
                <a:gd name="connsiteY6" fmla="*/ 0 h 59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7161" h="595312">
                  <a:moveTo>
                    <a:pt x="39193" y="0"/>
                  </a:moveTo>
                  <a:cubicBezTo>
                    <a:pt x="207982" y="0"/>
                    <a:pt x="372005" y="9525"/>
                    <a:pt x="540794" y="9525"/>
                  </a:cubicBezTo>
                  <a:cubicBezTo>
                    <a:pt x="820453" y="9525"/>
                    <a:pt x="1047161" y="137460"/>
                    <a:pt x="1047161" y="295275"/>
                  </a:cubicBezTo>
                  <a:cubicBezTo>
                    <a:pt x="1047161" y="453090"/>
                    <a:pt x="820453" y="581025"/>
                    <a:pt x="540794" y="581025"/>
                  </a:cubicBezTo>
                  <a:lnTo>
                    <a:pt x="48717" y="595312"/>
                  </a:lnTo>
                  <a:cubicBezTo>
                    <a:pt x="-35693" y="545306"/>
                    <a:pt x="35923" y="380206"/>
                    <a:pt x="34336" y="280987"/>
                  </a:cubicBezTo>
                  <a:cubicBezTo>
                    <a:pt x="32749" y="181768"/>
                    <a:pt x="-45217" y="45244"/>
                    <a:pt x="39193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0" name="フリーフォーム 49"/>
          <p:cNvSpPr/>
          <p:nvPr/>
        </p:nvSpPr>
        <p:spPr>
          <a:xfrm>
            <a:off x="6153150" y="4457700"/>
            <a:ext cx="282481" cy="1836000"/>
          </a:xfrm>
          <a:custGeom>
            <a:avLst/>
            <a:gdLst>
              <a:gd name="connsiteX0" fmla="*/ 0 w 282481"/>
              <a:gd name="connsiteY0" fmla="*/ 0 h 2514600"/>
              <a:gd name="connsiteX1" fmla="*/ 266700 w 282481"/>
              <a:gd name="connsiteY1" fmla="*/ 1085850 h 2514600"/>
              <a:gd name="connsiteX2" fmla="*/ 228600 w 282481"/>
              <a:gd name="connsiteY2" fmla="*/ 2514600 h 251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481" h="2514600">
                <a:moveTo>
                  <a:pt x="0" y="0"/>
                </a:moveTo>
                <a:cubicBezTo>
                  <a:pt x="114300" y="333375"/>
                  <a:pt x="228600" y="666750"/>
                  <a:pt x="266700" y="1085850"/>
                </a:cubicBezTo>
                <a:cubicBezTo>
                  <a:pt x="304800" y="1504950"/>
                  <a:pt x="266700" y="2009775"/>
                  <a:pt x="228600" y="2514600"/>
                </a:cubicBezTo>
              </a:path>
            </a:pathLst>
          </a:custGeom>
          <a:noFill/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868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2020-05-12T06:32:01Z</dcterms:created>
  <dcterms:modified xsi:type="dcterms:W3CDTF">2020-05-12T20:36:31Z</dcterms:modified>
</cp:coreProperties>
</file>