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20030" autoAdjust="0"/>
    <p:restoredTop sz="94660"/>
  </p:normalViewPr>
  <p:slideViewPr>
    <p:cSldViewPr snapToGrid="0" showGuides="1">
      <p:cViewPr varScale="1">
        <p:scale>
          <a:sx n="71" d="100"/>
          <a:sy n="71" d="100"/>
        </p:scale>
        <p:origin x="414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B3C5F-E526-4C32-ACCD-589C6E842C93}" type="datetimeFigureOut">
              <a:rPr kumimoji="1" lang="ja-JP" altLang="en-US" smtClean="0"/>
              <a:t>2020/9/6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3104B-E22E-4915-B482-621F7BDAF6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4377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B3C5F-E526-4C32-ACCD-589C6E842C93}" type="datetimeFigureOut">
              <a:rPr kumimoji="1" lang="ja-JP" altLang="en-US" smtClean="0"/>
              <a:t>2020/9/6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3104B-E22E-4915-B482-621F7BDAF6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8669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B3C5F-E526-4C32-ACCD-589C6E842C93}" type="datetimeFigureOut">
              <a:rPr kumimoji="1" lang="ja-JP" altLang="en-US" smtClean="0"/>
              <a:t>2020/9/6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3104B-E22E-4915-B482-621F7BDAF6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8097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B3C5F-E526-4C32-ACCD-589C6E842C93}" type="datetimeFigureOut">
              <a:rPr kumimoji="1" lang="ja-JP" altLang="en-US" smtClean="0"/>
              <a:t>2020/9/6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3104B-E22E-4915-B482-621F7BDAF6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41037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B3C5F-E526-4C32-ACCD-589C6E842C93}" type="datetimeFigureOut">
              <a:rPr kumimoji="1" lang="ja-JP" altLang="en-US" smtClean="0"/>
              <a:t>2020/9/6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3104B-E22E-4915-B482-621F7BDAF6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0635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B3C5F-E526-4C32-ACCD-589C6E842C93}" type="datetimeFigureOut">
              <a:rPr kumimoji="1" lang="ja-JP" altLang="en-US" smtClean="0"/>
              <a:t>2020/9/6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3104B-E22E-4915-B482-621F7BDAF6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45628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B3C5F-E526-4C32-ACCD-589C6E842C93}" type="datetimeFigureOut">
              <a:rPr kumimoji="1" lang="ja-JP" altLang="en-US" smtClean="0"/>
              <a:t>2020/9/6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3104B-E22E-4915-B482-621F7BDAF6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6751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B3C5F-E526-4C32-ACCD-589C6E842C93}" type="datetimeFigureOut">
              <a:rPr kumimoji="1" lang="ja-JP" altLang="en-US" smtClean="0"/>
              <a:t>2020/9/6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3104B-E22E-4915-B482-621F7BDAF6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8549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B3C5F-E526-4C32-ACCD-589C6E842C93}" type="datetimeFigureOut">
              <a:rPr kumimoji="1" lang="ja-JP" altLang="en-US" smtClean="0"/>
              <a:t>2020/9/6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3104B-E22E-4915-B482-621F7BDAF6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81975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B3C5F-E526-4C32-ACCD-589C6E842C93}" type="datetimeFigureOut">
              <a:rPr kumimoji="1" lang="ja-JP" altLang="en-US" smtClean="0"/>
              <a:t>2020/9/6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3104B-E22E-4915-B482-621F7BDAF6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98464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B3C5F-E526-4C32-ACCD-589C6E842C93}" type="datetimeFigureOut">
              <a:rPr kumimoji="1" lang="ja-JP" altLang="en-US" smtClean="0"/>
              <a:t>2020/9/6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3104B-E22E-4915-B482-621F7BDAF6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08809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EB3C5F-E526-4C32-ACCD-589C6E842C93}" type="datetimeFigureOut">
              <a:rPr kumimoji="1" lang="ja-JP" altLang="en-US" smtClean="0"/>
              <a:t>2020/9/6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03104B-E22E-4915-B482-621F7BDAF6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36011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円/楕円 18"/>
          <p:cNvSpPr/>
          <p:nvPr/>
        </p:nvSpPr>
        <p:spPr>
          <a:xfrm>
            <a:off x="67235" y="3452188"/>
            <a:ext cx="756000" cy="756000"/>
          </a:xfrm>
          <a:prstGeom prst="ellipse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6" name="グループ化 5"/>
          <p:cNvGrpSpPr/>
          <p:nvPr/>
        </p:nvGrpSpPr>
        <p:grpSpPr>
          <a:xfrm>
            <a:off x="1183341" y="4854388"/>
            <a:ext cx="1548000" cy="1548000"/>
            <a:chOff x="1183341" y="4854388"/>
            <a:chExt cx="1548000" cy="1548000"/>
          </a:xfrm>
        </p:grpSpPr>
        <p:sp>
          <p:nvSpPr>
            <p:cNvPr id="4" name="円/楕円 3"/>
            <p:cNvSpPr/>
            <p:nvPr/>
          </p:nvSpPr>
          <p:spPr>
            <a:xfrm>
              <a:off x="1183341" y="4854388"/>
              <a:ext cx="1548000" cy="1548000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" name="円/楕円 4"/>
            <p:cNvSpPr/>
            <p:nvPr/>
          </p:nvSpPr>
          <p:spPr>
            <a:xfrm>
              <a:off x="1579341" y="5250388"/>
              <a:ext cx="756000" cy="756000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7" name="グループ化 6"/>
          <p:cNvGrpSpPr/>
          <p:nvPr/>
        </p:nvGrpSpPr>
        <p:grpSpPr>
          <a:xfrm>
            <a:off x="3048247" y="4854388"/>
            <a:ext cx="1548000" cy="1548000"/>
            <a:chOff x="1183341" y="4854388"/>
            <a:chExt cx="1548000" cy="1548000"/>
          </a:xfrm>
        </p:grpSpPr>
        <p:sp>
          <p:nvSpPr>
            <p:cNvPr id="8" name="円/楕円 7"/>
            <p:cNvSpPr/>
            <p:nvPr/>
          </p:nvSpPr>
          <p:spPr>
            <a:xfrm>
              <a:off x="1183341" y="4854388"/>
              <a:ext cx="1548000" cy="1548000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" name="円/楕円 8"/>
            <p:cNvSpPr/>
            <p:nvPr/>
          </p:nvSpPr>
          <p:spPr>
            <a:xfrm>
              <a:off x="1579341" y="5250388"/>
              <a:ext cx="756000" cy="756000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0" name="グループ化 9"/>
          <p:cNvGrpSpPr/>
          <p:nvPr/>
        </p:nvGrpSpPr>
        <p:grpSpPr>
          <a:xfrm>
            <a:off x="7615517" y="4854388"/>
            <a:ext cx="1548000" cy="1548000"/>
            <a:chOff x="1183341" y="4854388"/>
            <a:chExt cx="1548000" cy="1548000"/>
          </a:xfrm>
        </p:grpSpPr>
        <p:sp>
          <p:nvSpPr>
            <p:cNvPr id="11" name="円/楕円 10"/>
            <p:cNvSpPr/>
            <p:nvPr/>
          </p:nvSpPr>
          <p:spPr>
            <a:xfrm>
              <a:off x="1183341" y="4854388"/>
              <a:ext cx="1548000" cy="1548000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" name="円/楕円 11"/>
            <p:cNvSpPr/>
            <p:nvPr/>
          </p:nvSpPr>
          <p:spPr>
            <a:xfrm>
              <a:off x="1579341" y="5250388"/>
              <a:ext cx="756000" cy="756000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3" name="グループ化 12"/>
          <p:cNvGrpSpPr/>
          <p:nvPr/>
        </p:nvGrpSpPr>
        <p:grpSpPr>
          <a:xfrm>
            <a:off x="9480423" y="4854388"/>
            <a:ext cx="1548000" cy="1548000"/>
            <a:chOff x="1183341" y="4854388"/>
            <a:chExt cx="1548000" cy="1548000"/>
          </a:xfrm>
        </p:grpSpPr>
        <p:sp>
          <p:nvSpPr>
            <p:cNvPr id="14" name="円/楕円 13"/>
            <p:cNvSpPr/>
            <p:nvPr/>
          </p:nvSpPr>
          <p:spPr>
            <a:xfrm>
              <a:off x="1183341" y="4854388"/>
              <a:ext cx="1548000" cy="1548000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円/楕円 14"/>
            <p:cNvSpPr/>
            <p:nvPr/>
          </p:nvSpPr>
          <p:spPr>
            <a:xfrm>
              <a:off x="1579341" y="5250388"/>
              <a:ext cx="756000" cy="756000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6" name="角丸四角形 15"/>
          <p:cNvSpPr/>
          <p:nvPr/>
        </p:nvSpPr>
        <p:spPr>
          <a:xfrm>
            <a:off x="658906" y="4316505"/>
            <a:ext cx="10744199" cy="1331259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角丸四角形 16"/>
          <p:cNvSpPr/>
          <p:nvPr/>
        </p:nvSpPr>
        <p:spPr>
          <a:xfrm>
            <a:off x="284224" y="510988"/>
            <a:ext cx="11562635" cy="4650459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/>
          <p:cNvSpPr/>
          <p:nvPr/>
        </p:nvSpPr>
        <p:spPr>
          <a:xfrm>
            <a:off x="282388" y="1210235"/>
            <a:ext cx="11564471" cy="3285529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/>
          <p:cNvSpPr/>
          <p:nvPr/>
        </p:nvSpPr>
        <p:spPr>
          <a:xfrm>
            <a:off x="300318" y="3521540"/>
            <a:ext cx="11546542" cy="506506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正方形/長方形 20"/>
          <p:cNvSpPr/>
          <p:nvPr/>
        </p:nvSpPr>
        <p:spPr>
          <a:xfrm>
            <a:off x="277906" y="1456729"/>
            <a:ext cx="1144553" cy="1762905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正方形/長方形 21"/>
          <p:cNvSpPr/>
          <p:nvPr/>
        </p:nvSpPr>
        <p:spPr>
          <a:xfrm>
            <a:off x="1621307" y="1456729"/>
            <a:ext cx="971048" cy="2805617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正方形/長方形 22"/>
          <p:cNvSpPr/>
          <p:nvPr/>
        </p:nvSpPr>
        <p:spPr>
          <a:xfrm>
            <a:off x="1746813" y="1609129"/>
            <a:ext cx="718791" cy="1026495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正方形/長方形 25"/>
          <p:cNvSpPr/>
          <p:nvPr/>
        </p:nvSpPr>
        <p:spPr>
          <a:xfrm>
            <a:off x="5993366" y="1454784"/>
            <a:ext cx="1196825" cy="2805617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正方形/長方形 26"/>
          <p:cNvSpPr/>
          <p:nvPr/>
        </p:nvSpPr>
        <p:spPr>
          <a:xfrm>
            <a:off x="6145766" y="1607184"/>
            <a:ext cx="884118" cy="1026495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円/楕円 31"/>
          <p:cNvSpPr/>
          <p:nvPr/>
        </p:nvSpPr>
        <p:spPr>
          <a:xfrm>
            <a:off x="2732397" y="1374041"/>
            <a:ext cx="756000" cy="756000"/>
          </a:xfrm>
          <a:prstGeom prst="ellipse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正方形/長方形 32"/>
          <p:cNvSpPr/>
          <p:nvPr/>
        </p:nvSpPr>
        <p:spPr>
          <a:xfrm>
            <a:off x="7206284" y="1448841"/>
            <a:ext cx="1196825" cy="2805617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正方形/長方形 33"/>
          <p:cNvSpPr/>
          <p:nvPr/>
        </p:nvSpPr>
        <p:spPr>
          <a:xfrm>
            <a:off x="7358684" y="1601241"/>
            <a:ext cx="884118" cy="1026495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角丸四角形 34"/>
          <p:cNvSpPr/>
          <p:nvPr/>
        </p:nvSpPr>
        <p:spPr>
          <a:xfrm>
            <a:off x="10908078" y="1374041"/>
            <a:ext cx="838200" cy="546847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角丸四角形 35"/>
          <p:cNvSpPr/>
          <p:nvPr/>
        </p:nvSpPr>
        <p:spPr>
          <a:xfrm>
            <a:off x="3658510" y="1601241"/>
            <a:ext cx="1439498" cy="1619883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角丸四角形 36"/>
          <p:cNvSpPr/>
          <p:nvPr/>
        </p:nvSpPr>
        <p:spPr>
          <a:xfrm>
            <a:off x="9300501" y="1613198"/>
            <a:ext cx="1439498" cy="1619883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角丸四角形 37"/>
          <p:cNvSpPr/>
          <p:nvPr/>
        </p:nvSpPr>
        <p:spPr>
          <a:xfrm>
            <a:off x="5250408" y="1770391"/>
            <a:ext cx="549093" cy="1281582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角丸四角形 38"/>
          <p:cNvSpPr/>
          <p:nvPr/>
        </p:nvSpPr>
        <p:spPr>
          <a:xfrm>
            <a:off x="8536255" y="1697390"/>
            <a:ext cx="549093" cy="1281582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正方形/長方形 39"/>
          <p:cNvSpPr/>
          <p:nvPr/>
        </p:nvSpPr>
        <p:spPr>
          <a:xfrm>
            <a:off x="11846859" y="1228165"/>
            <a:ext cx="152400" cy="3285529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2525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円/楕円 18"/>
          <p:cNvSpPr/>
          <p:nvPr/>
        </p:nvSpPr>
        <p:spPr>
          <a:xfrm>
            <a:off x="67235" y="3452188"/>
            <a:ext cx="756000" cy="756000"/>
          </a:xfrm>
          <a:prstGeom prst="ellipse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6" name="グループ化 5"/>
          <p:cNvGrpSpPr/>
          <p:nvPr/>
        </p:nvGrpSpPr>
        <p:grpSpPr>
          <a:xfrm>
            <a:off x="1183341" y="4854388"/>
            <a:ext cx="1548000" cy="1548000"/>
            <a:chOff x="1183341" y="4854388"/>
            <a:chExt cx="1548000" cy="1548000"/>
          </a:xfrm>
        </p:grpSpPr>
        <p:sp>
          <p:nvSpPr>
            <p:cNvPr id="4" name="円/楕円 3"/>
            <p:cNvSpPr/>
            <p:nvPr/>
          </p:nvSpPr>
          <p:spPr>
            <a:xfrm>
              <a:off x="1183341" y="4854388"/>
              <a:ext cx="1548000" cy="1548000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" name="円/楕円 4"/>
            <p:cNvSpPr/>
            <p:nvPr/>
          </p:nvSpPr>
          <p:spPr>
            <a:xfrm>
              <a:off x="1579341" y="5250388"/>
              <a:ext cx="756000" cy="756000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7" name="グループ化 6"/>
          <p:cNvGrpSpPr/>
          <p:nvPr/>
        </p:nvGrpSpPr>
        <p:grpSpPr>
          <a:xfrm>
            <a:off x="3048247" y="4854388"/>
            <a:ext cx="1548000" cy="1548000"/>
            <a:chOff x="1183341" y="4854388"/>
            <a:chExt cx="1548000" cy="1548000"/>
          </a:xfrm>
        </p:grpSpPr>
        <p:sp>
          <p:nvSpPr>
            <p:cNvPr id="8" name="円/楕円 7"/>
            <p:cNvSpPr/>
            <p:nvPr/>
          </p:nvSpPr>
          <p:spPr>
            <a:xfrm>
              <a:off x="1183341" y="4854388"/>
              <a:ext cx="1548000" cy="1548000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" name="円/楕円 8"/>
            <p:cNvSpPr/>
            <p:nvPr/>
          </p:nvSpPr>
          <p:spPr>
            <a:xfrm>
              <a:off x="1579341" y="5250388"/>
              <a:ext cx="756000" cy="756000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0" name="グループ化 9"/>
          <p:cNvGrpSpPr/>
          <p:nvPr/>
        </p:nvGrpSpPr>
        <p:grpSpPr>
          <a:xfrm>
            <a:off x="7615517" y="4854388"/>
            <a:ext cx="1548000" cy="1548000"/>
            <a:chOff x="1183341" y="4854388"/>
            <a:chExt cx="1548000" cy="1548000"/>
          </a:xfrm>
        </p:grpSpPr>
        <p:sp>
          <p:nvSpPr>
            <p:cNvPr id="11" name="円/楕円 10"/>
            <p:cNvSpPr/>
            <p:nvPr/>
          </p:nvSpPr>
          <p:spPr>
            <a:xfrm>
              <a:off x="1183341" y="4854388"/>
              <a:ext cx="1548000" cy="1548000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" name="円/楕円 11"/>
            <p:cNvSpPr/>
            <p:nvPr/>
          </p:nvSpPr>
          <p:spPr>
            <a:xfrm>
              <a:off x="1579341" y="5250388"/>
              <a:ext cx="756000" cy="756000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3" name="グループ化 12"/>
          <p:cNvGrpSpPr/>
          <p:nvPr/>
        </p:nvGrpSpPr>
        <p:grpSpPr>
          <a:xfrm>
            <a:off x="9480423" y="4854388"/>
            <a:ext cx="1548000" cy="1548000"/>
            <a:chOff x="1183341" y="4854388"/>
            <a:chExt cx="1548000" cy="1548000"/>
          </a:xfrm>
        </p:grpSpPr>
        <p:sp>
          <p:nvSpPr>
            <p:cNvPr id="14" name="円/楕円 13"/>
            <p:cNvSpPr/>
            <p:nvPr/>
          </p:nvSpPr>
          <p:spPr>
            <a:xfrm>
              <a:off x="1183341" y="4854388"/>
              <a:ext cx="1548000" cy="1548000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円/楕円 14"/>
            <p:cNvSpPr/>
            <p:nvPr/>
          </p:nvSpPr>
          <p:spPr>
            <a:xfrm>
              <a:off x="1579341" y="5250388"/>
              <a:ext cx="756000" cy="756000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6" name="角丸四角形 15"/>
          <p:cNvSpPr/>
          <p:nvPr/>
        </p:nvSpPr>
        <p:spPr>
          <a:xfrm>
            <a:off x="658906" y="4316505"/>
            <a:ext cx="10744199" cy="1331259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角丸四角形 16"/>
          <p:cNvSpPr/>
          <p:nvPr/>
        </p:nvSpPr>
        <p:spPr>
          <a:xfrm>
            <a:off x="284224" y="510988"/>
            <a:ext cx="11562635" cy="4650459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/>
          <p:cNvSpPr/>
          <p:nvPr/>
        </p:nvSpPr>
        <p:spPr>
          <a:xfrm>
            <a:off x="282388" y="1210235"/>
            <a:ext cx="11564471" cy="3285529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/>
          <p:cNvSpPr/>
          <p:nvPr/>
        </p:nvSpPr>
        <p:spPr>
          <a:xfrm>
            <a:off x="300318" y="3521540"/>
            <a:ext cx="11546542" cy="506506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/>
          <p:cNvGrpSpPr/>
          <p:nvPr/>
        </p:nvGrpSpPr>
        <p:grpSpPr>
          <a:xfrm>
            <a:off x="8415138" y="1504945"/>
            <a:ext cx="2409743" cy="2811560"/>
            <a:chOff x="5993366" y="1448841"/>
            <a:chExt cx="2409743" cy="2811560"/>
          </a:xfrm>
        </p:grpSpPr>
        <p:sp>
          <p:nvSpPr>
            <p:cNvPr id="26" name="正方形/長方形 25"/>
            <p:cNvSpPr/>
            <p:nvPr/>
          </p:nvSpPr>
          <p:spPr>
            <a:xfrm>
              <a:off x="5993366" y="1454784"/>
              <a:ext cx="1196825" cy="2805617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7" name="正方形/長方形 26"/>
            <p:cNvSpPr/>
            <p:nvPr/>
          </p:nvSpPr>
          <p:spPr>
            <a:xfrm>
              <a:off x="6145766" y="1607184"/>
              <a:ext cx="884118" cy="1026495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3" name="正方形/長方形 32"/>
            <p:cNvSpPr/>
            <p:nvPr/>
          </p:nvSpPr>
          <p:spPr>
            <a:xfrm>
              <a:off x="7206284" y="1448841"/>
              <a:ext cx="1196825" cy="2805617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4" name="正方形/長方形 33"/>
            <p:cNvSpPr/>
            <p:nvPr/>
          </p:nvSpPr>
          <p:spPr>
            <a:xfrm>
              <a:off x="7358684" y="1601241"/>
              <a:ext cx="884118" cy="1026495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36" name="角丸四角形 35"/>
          <p:cNvSpPr/>
          <p:nvPr/>
        </p:nvSpPr>
        <p:spPr>
          <a:xfrm>
            <a:off x="4899514" y="1543981"/>
            <a:ext cx="2418809" cy="1619883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角丸四角形 37"/>
          <p:cNvSpPr/>
          <p:nvPr/>
        </p:nvSpPr>
        <p:spPr>
          <a:xfrm>
            <a:off x="4119823" y="1622091"/>
            <a:ext cx="549093" cy="1281582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角丸四角形 38"/>
          <p:cNvSpPr/>
          <p:nvPr/>
        </p:nvSpPr>
        <p:spPr>
          <a:xfrm>
            <a:off x="7551479" y="1622340"/>
            <a:ext cx="549093" cy="1281582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41" name="グループ化 40"/>
          <p:cNvGrpSpPr/>
          <p:nvPr/>
        </p:nvGrpSpPr>
        <p:grpSpPr>
          <a:xfrm>
            <a:off x="1386551" y="1481304"/>
            <a:ext cx="2409743" cy="2811560"/>
            <a:chOff x="5993366" y="1448841"/>
            <a:chExt cx="2409743" cy="2811560"/>
          </a:xfrm>
        </p:grpSpPr>
        <p:sp>
          <p:nvSpPr>
            <p:cNvPr id="42" name="正方形/長方形 41"/>
            <p:cNvSpPr/>
            <p:nvPr/>
          </p:nvSpPr>
          <p:spPr>
            <a:xfrm>
              <a:off x="5993366" y="1454784"/>
              <a:ext cx="1196825" cy="2805617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3" name="正方形/長方形 42"/>
            <p:cNvSpPr/>
            <p:nvPr/>
          </p:nvSpPr>
          <p:spPr>
            <a:xfrm>
              <a:off x="6145766" y="1607184"/>
              <a:ext cx="884118" cy="1026495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4" name="正方形/長方形 43"/>
            <p:cNvSpPr/>
            <p:nvPr/>
          </p:nvSpPr>
          <p:spPr>
            <a:xfrm>
              <a:off x="7206284" y="1448841"/>
              <a:ext cx="1196825" cy="2805617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5" name="正方形/長方形 44"/>
            <p:cNvSpPr/>
            <p:nvPr/>
          </p:nvSpPr>
          <p:spPr>
            <a:xfrm>
              <a:off x="7358684" y="1601241"/>
              <a:ext cx="884118" cy="1026495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47" name="角丸四角形 46"/>
          <p:cNvSpPr/>
          <p:nvPr/>
        </p:nvSpPr>
        <p:spPr>
          <a:xfrm>
            <a:off x="560395" y="1635787"/>
            <a:ext cx="549093" cy="1281582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8" name="角丸四角形 47"/>
          <p:cNvSpPr/>
          <p:nvPr/>
        </p:nvSpPr>
        <p:spPr>
          <a:xfrm>
            <a:off x="11066766" y="1626910"/>
            <a:ext cx="549093" cy="1281582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66348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グループ化 5"/>
          <p:cNvGrpSpPr/>
          <p:nvPr/>
        </p:nvGrpSpPr>
        <p:grpSpPr>
          <a:xfrm>
            <a:off x="1976718" y="4935290"/>
            <a:ext cx="1548000" cy="1548000"/>
            <a:chOff x="1183341" y="4854388"/>
            <a:chExt cx="1548000" cy="1548000"/>
          </a:xfrm>
        </p:grpSpPr>
        <p:sp>
          <p:nvSpPr>
            <p:cNvPr id="4" name="円/楕円 3"/>
            <p:cNvSpPr/>
            <p:nvPr/>
          </p:nvSpPr>
          <p:spPr>
            <a:xfrm>
              <a:off x="1183341" y="4854388"/>
              <a:ext cx="1548000" cy="1548000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" name="円/楕円 4"/>
            <p:cNvSpPr/>
            <p:nvPr/>
          </p:nvSpPr>
          <p:spPr>
            <a:xfrm>
              <a:off x="1579341" y="5250388"/>
              <a:ext cx="756000" cy="756000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7" name="グループ化 6"/>
          <p:cNvGrpSpPr/>
          <p:nvPr/>
        </p:nvGrpSpPr>
        <p:grpSpPr>
          <a:xfrm>
            <a:off x="3841624" y="4935290"/>
            <a:ext cx="1548000" cy="1548000"/>
            <a:chOff x="1183341" y="4854388"/>
            <a:chExt cx="1548000" cy="1548000"/>
          </a:xfrm>
        </p:grpSpPr>
        <p:sp>
          <p:nvSpPr>
            <p:cNvPr id="8" name="円/楕円 7"/>
            <p:cNvSpPr/>
            <p:nvPr/>
          </p:nvSpPr>
          <p:spPr>
            <a:xfrm>
              <a:off x="1183341" y="4854388"/>
              <a:ext cx="1548000" cy="1548000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" name="円/楕円 8"/>
            <p:cNvSpPr/>
            <p:nvPr/>
          </p:nvSpPr>
          <p:spPr>
            <a:xfrm>
              <a:off x="1579341" y="5250388"/>
              <a:ext cx="756000" cy="756000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0" name="グループ化 9"/>
          <p:cNvGrpSpPr/>
          <p:nvPr/>
        </p:nvGrpSpPr>
        <p:grpSpPr>
          <a:xfrm>
            <a:off x="7615517" y="4854388"/>
            <a:ext cx="1548000" cy="1548000"/>
            <a:chOff x="1183341" y="4854388"/>
            <a:chExt cx="1548000" cy="1548000"/>
          </a:xfrm>
        </p:grpSpPr>
        <p:sp>
          <p:nvSpPr>
            <p:cNvPr id="11" name="円/楕円 10"/>
            <p:cNvSpPr/>
            <p:nvPr/>
          </p:nvSpPr>
          <p:spPr>
            <a:xfrm>
              <a:off x="1183341" y="4854388"/>
              <a:ext cx="1548000" cy="1548000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" name="円/楕円 11"/>
            <p:cNvSpPr/>
            <p:nvPr/>
          </p:nvSpPr>
          <p:spPr>
            <a:xfrm>
              <a:off x="1579341" y="5250388"/>
              <a:ext cx="756000" cy="756000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3" name="グループ化 12"/>
          <p:cNvGrpSpPr/>
          <p:nvPr/>
        </p:nvGrpSpPr>
        <p:grpSpPr>
          <a:xfrm>
            <a:off x="9480423" y="4854388"/>
            <a:ext cx="1548000" cy="1548000"/>
            <a:chOff x="1183341" y="4854388"/>
            <a:chExt cx="1548000" cy="1548000"/>
          </a:xfrm>
        </p:grpSpPr>
        <p:sp>
          <p:nvSpPr>
            <p:cNvPr id="14" name="円/楕円 13"/>
            <p:cNvSpPr/>
            <p:nvPr/>
          </p:nvSpPr>
          <p:spPr>
            <a:xfrm>
              <a:off x="1183341" y="4854388"/>
              <a:ext cx="1548000" cy="1548000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円/楕円 14"/>
            <p:cNvSpPr/>
            <p:nvPr/>
          </p:nvSpPr>
          <p:spPr>
            <a:xfrm>
              <a:off x="1579341" y="5250388"/>
              <a:ext cx="756000" cy="756000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6" name="角丸四角形 15"/>
          <p:cNvSpPr/>
          <p:nvPr/>
        </p:nvSpPr>
        <p:spPr>
          <a:xfrm>
            <a:off x="733911" y="4259987"/>
            <a:ext cx="11112948" cy="1331259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角丸四角形 16"/>
          <p:cNvSpPr/>
          <p:nvPr/>
        </p:nvSpPr>
        <p:spPr>
          <a:xfrm>
            <a:off x="2595282" y="510988"/>
            <a:ext cx="9251577" cy="4650459"/>
          </a:xfrm>
          <a:prstGeom prst="roundRect">
            <a:avLst>
              <a:gd name="adj" fmla="val 2209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角丸四角形 35"/>
          <p:cNvSpPr/>
          <p:nvPr/>
        </p:nvSpPr>
        <p:spPr>
          <a:xfrm>
            <a:off x="3726324" y="1227096"/>
            <a:ext cx="1629987" cy="1139859"/>
          </a:xfrm>
          <a:prstGeom prst="roundRect">
            <a:avLst>
              <a:gd name="adj" fmla="val 4215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角丸四角形 38"/>
          <p:cNvSpPr/>
          <p:nvPr/>
        </p:nvSpPr>
        <p:spPr>
          <a:xfrm>
            <a:off x="6907146" y="948861"/>
            <a:ext cx="549093" cy="556084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台形 2"/>
          <p:cNvSpPr/>
          <p:nvPr/>
        </p:nvSpPr>
        <p:spPr>
          <a:xfrm>
            <a:off x="618565" y="309282"/>
            <a:ext cx="3501258" cy="4852165"/>
          </a:xfrm>
          <a:custGeom>
            <a:avLst/>
            <a:gdLst>
              <a:gd name="connsiteX0" fmla="*/ 0 w 3501258"/>
              <a:gd name="connsiteY0" fmla="*/ 4825271 h 4825271"/>
              <a:gd name="connsiteX1" fmla="*/ 794646 w 3501258"/>
              <a:gd name="connsiteY1" fmla="*/ 0 h 4825271"/>
              <a:gd name="connsiteX2" fmla="*/ 2706612 w 3501258"/>
              <a:gd name="connsiteY2" fmla="*/ 0 h 4825271"/>
              <a:gd name="connsiteX3" fmla="*/ 3501258 w 3501258"/>
              <a:gd name="connsiteY3" fmla="*/ 4825271 h 4825271"/>
              <a:gd name="connsiteX4" fmla="*/ 0 w 3501258"/>
              <a:gd name="connsiteY4" fmla="*/ 4825271 h 4825271"/>
              <a:gd name="connsiteX0" fmla="*/ 0 w 3501258"/>
              <a:gd name="connsiteY0" fmla="*/ 4825271 h 4825271"/>
              <a:gd name="connsiteX1" fmla="*/ 1184611 w 3501258"/>
              <a:gd name="connsiteY1" fmla="*/ 376518 h 4825271"/>
              <a:gd name="connsiteX2" fmla="*/ 2706612 w 3501258"/>
              <a:gd name="connsiteY2" fmla="*/ 0 h 4825271"/>
              <a:gd name="connsiteX3" fmla="*/ 3501258 w 3501258"/>
              <a:gd name="connsiteY3" fmla="*/ 4825271 h 4825271"/>
              <a:gd name="connsiteX4" fmla="*/ 0 w 3501258"/>
              <a:gd name="connsiteY4" fmla="*/ 4825271 h 4825271"/>
              <a:gd name="connsiteX0" fmla="*/ 0 w 3501258"/>
              <a:gd name="connsiteY0" fmla="*/ 4650459 h 4650459"/>
              <a:gd name="connsiteX1" fmla="*/ 1184611 w 3501258"/>
              <a:gd name="connsiteY1" fmla="*/ 201706 h 4650459"/>
              <a:gd name="connsiteX2" fmla="*/ 2720059 w 3501258"/>
              <a:gd name="connsiteY2" fmla="*/ 0 h 4650459"/>
              <a:gd name="connsiteX3" fmla="*/ 3501258 w 3501258"/>
              <a:gd name="connsiteY3" fmla="*/ 4650459 h 4650459"/>
              <a:gd name="connsiteX4" fmla="*/ 0 w 3501258"/>
              <a:gd name="connsiteY4" fmla="*/ 4650459 h 4650459"/>
              <a:gd name="connsiteX0" fmla="*/ 0 w 3501258"/>
              <a:gd name="connsiteY0" fmla="*/ 4650459 h 4650459"/>
              <a:gd name="connsiteX1" fmla="*/ 633282 w 3501258"/>
              <a:gd name="connsiteY1" fmla="*/ 363071 h 4650459"/>
              <a:gd name="connsiteX2" fmla="*/ 2720059 w 3501258"/>
              <a:gd name="connsiteY2" fmla="*/ 0 h 4650459"/>
              <a:gd name="connsiteX3" fmla="*/ 3501258 w 3501258"/>
              <a:gd name="connsiteY3" fmla="*/ 4650459 h 4650459"/>
              <a:gd name="connsiteX4" fmla="*/ 0 w 3501258"/>
              <a:gd name="connsiteY4" fmla="*/ 4650459 h 46504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01258" h="4650459">
                <a:moveTo>
                  <a:pt x="0" y="4650459"/>
                </a:moveTo>
                <a:lnTo>
                  <a:pt x="633282" y="363071"/>
                </a:lnTo>
                <a:lnTo>
                  <a:pt x="2720059" y="0"/>
                </a:lnTo>
                <a:lnTo>
                  <a:pt x="3501258" y="4650459"/>
                </a:lnTo>
                <a:lnTo>
                  <a:pt x="0" y="4650459"/>
                </a:lnTo>
                <a:close/>
              </a:path>
            </a:pathLst>
          </a:cu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角丸四角形 37"/>
          <p:cNvSpPr/>
          <p:nvPr/>
        </p:nvSpPr>
        <p:spPr>
          <a:xfrm>
            <a:off x="720966" y="3910542"/>
            <a:ext cx="549093" cy="400020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正方形/長方形 25"/>
          <p:cNvSpPr/>
          <p:nvPr/>
        </p:nvSpPr>
        <p:spPr>
          <a:xfrm>
            <a:off x="2555229" y="1643356"/>
            <a:ext cx="888869" cy="2805617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正方形/長方形 26"/>
          <p:cNvSpPr/>
          <p:nvPr/>
        </p:nvSpPr>
        <p:spPr>
          <a:xfrm>
            <a:off x="2671350" y="1853708"/>
            <a:ext cx="656625" cy="1026495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台形 2"/>
          <p:cNvSpPr/>
          <p:nvPr/>
        </p:nvSpPr>
        <p:spPr>
          <a:xfrm rot="180756">
            <a:off x="1013015" y="886916"/>
            <a:ext cx="802339" cy="2040030"/>
          </a:xfrm>
          <a:custGeom>
            <a:avLst/>
            <a:gdLst>
              <a:gd name="connsiteX0" fmla="*/ 0 w 3501258"/>
              <a:gd name="connsiteY0" fmla="*/ 4825271 h 4825271"/>
              <a:gd name="connsiteX1" fmla="*/ 794646 w 3501258"/>
              <a:gd name="connsiteY1" fmla="*/ 0 h 4825271"/>
              <a:gd name="connsiteX2" fmla="*/ 2706612 w 3501258"/>
              <a:gd name="connsiteY2" fmla="*/ 0 h 4825271"/>
              <a:gd name="connsiteX3" fmla="*/ 3501258 w 3501258"/>
              <a:gd name="connsiteY3" fmla="*/ 4825271 h 4825271"/>
              <a:gd name="connsiteX4" fmla="*/ 0 w 3501258"/>
              <a:gd name="connsiteY4" fmla="*/ 4825271 h 4825271"/>
              <a:gd name="connsiteX0" fmla="*/ 0 w 3501258"/>
              <a:gd name="connsiteY0" fmla="*/ 4825271 h 4825271"/>
              <a:gd name="connsiteX1" fmla="*/ 1184611 w 3501258"/>
              <a:gd name="connsiteY1" fmla="*/ 376518 h 4825271"/>
              <a:gd name="connsiteX2" fmla="*/ 2706612 w 3501258"/>
              <a:gd name="connsiteY2" fmla="*/ 0 h 4825271"/>
              <a:gd name="connsiteX3" fmla="*/ 3501258 w 3501258"/>
              <a:gd name="connsiteY3" fmla="*/ 4825271 h 4825271"/>
              <a:gd name="connsiteX4" fmla="*/ 0 w 3501258"/>
              <a:gd name="connsiteY4" fmla="*/ 4825271 h 4825271"/>
              <a:gd name="connsiteX0" fmla="*/ 0 w 3501258"/>
              <a:gd name="connsiteY0" fmla="*/ 4650459 h 4650459"/>
              <a:gd name="connsiteX1" fmla="*/ 1184611 w 3501258"/>
              <a:gd name="connsiteY1" fmla="*/ 201706 h 4650459"/>
              <a:gd name="connsiteX2" fmla="*/ 2720059 w 3501258"/>
              <a:gd name="connsiteY2" fmla="*/ 0 h 4650459"/>
              <a:gd name="connsiteX3" fmla="*/ 3501258 w 3501258"/>
              <a:gd name="connsiteY3" fmla="*/ 4650459 h 4650459"/>
              <a:gd name="connsiteX4" fmla="*/ 0 w 3501258"/>
              <a:gd name="connsiteY4" fmla="*/ 4650459 h 4650459"/>
              <a:gd name="connsiteX0" fmla="*/ 0 w 3501258"/>
              <a:gd name="connsiteY0" fmla="*/ 4650459 h 4650459"/>
              <a:gd name="connsiteX1" fmla="*/ 633282 w 3501258"/>
              <a:gd name="connsiteY1" fmla="*/ 363071 h 4650459"/>
              <a:gd name="connsiteX2" fmla="*/ 2720059 w 3501258"/>
              <a:gd name="connsiteY2" fmla="*/ 0 h 4650459"/>
              <a:gd name="connsiteX3" fmla="*/ 3501258 w 3501258"/>
              <a:gd name="connsiteY3" fmla="*/ 4650459 h 4650459"/>
              <a:gd name="connsiteX4" fmla="*/ 0 w 3501258"/>
              <a:gd name="connsiteY4" fmla="*/ 4650459 h 46504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01258" h="4650459">
                <a:moveTo>
                  <a:pt x="0" y="4650459"/>
                </a:moveTo>
                <a:lnTo>
                  <a:pt x="633282" y="363071"/>
                </a:lnTo>
                <a:lnTo>
                  <a:pt x="2720059" y="0"/>
                </a:lnTo>
                <a:lnTo>
                  <a:pt x="3501258" y="4650459"/>
                </a:lnTo>
                <a:lnTo>
                  <a:pt x="0" y="4650459"/>
                </a:lnTo>
                <a:close/>
              </a:path>
            </a:pathLst>
          </a:cu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角丸四角形 36"/>
          <p:cNvSpPr/>
          <p:nvPr/>
        </p:nvSpPr>
        <p:spPr>
          <a:xfrm>
            <a:off x="5557855" y="867973"/>
            <a:ext cx="1008331" cy="718245"/>
          </a:xfrm>
          <a:prstGeom prst="roundRect">
            <a:avLst>
              <a:gd name="adj" fmla="val 4215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角丸四角形 39"/>
          <p:cNvSpPr/>
          <p:nvPr/>
        </p:nvSpPr>
        <p:spPr>
          <a:xfrm>
            <a:off x="5549144" y="1579477"/>
            <a:ext cx="1008331" cy="718245"/>
          </a:xfrm>
          <a:prstGeom prst="roundRect">
            <a:avLst>
              <a:gd name="adj" fmla="val 4215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角丸四角形 45"/>
          <p:cNvSpPr/>
          <p:nvPr/>
        </p:nvSpPr>
        <p:spPr>
          <a:xfrm>
            <a:off x="7994343" y="948861"/>
            <a:ext cx="549093" cy="556084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角丸四角形 48"/>
          <p:cNvSpPr/>
          <p:nvPr/>
        </p:nvSpPr>
        <p:spPr>
          <a:xfrm>
            <a:off x="9284830" y="949054"/>
            <a:ext cx="549093" cy="556084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角丸四角形 49"/>
          <p:cNvSpPr/>
          <p:nvPr/>
        </p:nvSpPr>
        <p:spPr>
          <a:xfrm>
            <a:off x="10372027" y="949054"/>
            <a:ext cx="549093" cy="556084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2" name="直線コネクタ 21"/>
          <p:cNvCxnSpPr/>
          <p:nvPr/>
        </p:nvCxnSpPr>
        <p:spPr>
          <a:xfrm>
            <a:off x="3377978" y="531707"/>
            <a:ext cx="741845" cy="460800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正方形/長方形 51"/>
          <p:cNvSpPr/>
          <p:nvPr/>
        </p:nvSpPr>
        <p:spPr>
          <a:xfrm>
            <a:off x="2110794" y="3521152"/>
            <a:ext cx="9736065" cy="351286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6900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グループ化 5"/>
          <p:cNvGrpSpPr/>
          <p:nvPr/>
        </p:nvGrpSpPr>
        <p:grpSpPr>
          <a:xfrm>
            <a:off x="1976718" y="4935290"/>
            <a:ext cx="1548000" cy="1548000"/>
            <a:chOff x="1183341" y="4854388"/>
            <a:chExt cx="1548000" cy="1548000"/>
          </a:xfrm>
        </p:grpSpPr>
        <p:sp>
          <p:nvSpPr>
            <p:cNvPr id="4" name="円/楕円 3"/>
            <p:cNvSpPr/>
            <p:nvPr/>
          </p:nvSpPr>
          <p:spPr>
            <a:xfrm>
              <a:off x="1183341" y="4854388"/>
              <a:ext cx="1548000" cy="1548000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" name="円/楕円 4"/>
            <p:cNvSpPr/>
            <p:nvPr/>
          </p:nvSpPr>
          <p:spPr>
            <a:xfrm>
              <a:off x="1579341" y="5250388"/>
              <a:ext cx="756000" cy="756000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7" name="グループ化 6"/>
          <p:cNvGrpSpPr/>
          <p:nvPr/>
        </p:nvGrpSpPr>
        <p:grpSpPr>
          <a:xfrm>
            <a:off x="3841624" y="4935290"/>
            <a:ext cx="1548000" cy="1548000"/>
            <a:chOff x="1183341" y="4854388"/>
            <a:chExt cx="1548000" cy="1548000"/>
          </a:xfrm>
        </p:grpSpPr>
        <p:sp>
          <p:nvSpPr>
            <p:cNvPr id="8" name="円/楕円 7"/>
            <p:cNvSpPr/>
            <p:nvPr/>
          </p:nvSpPr>
          <p:spPr>
            <a:xfrm>
              <a:off x="1183341" y="4854388"/>
              <a:ext cx="1548000" cy="1548000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" name="円/楕円 8"/>
            <p:cNvSpPr/>
            <p:nvPr/>
          </p:nvSpPr>
          <p:spPr>
            <a:xfrm>
              <a:off x="1579341" y="5250388"/>
              <a:ext cx="756000" cy="756000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0" name="グループ化 9"/>
          <p:cNvGrpSpPr/>
          <p:nvPr/>
        </p:nvGrpSpPr>
        <p:grpSpPr>
          <a:xfrm>
            <a:off x="7615517" y="4854388"/>
            <a:ext cx="1548000" cy="1548000"/>
            <a:chOff x="1183341" y="4854388"/>
            <a:chExt cx="1548000" cy="1548000"/>
          </a:xfrm>
        </p:grpSpPr>
        <p:sp>
          <p:nvSpPr>
            <p:cNvPr id="11" name="円/楕円 10"/>
            <p:cNvSpPr/>
            <p:nvPr/>
          </p:nvSpPr>
          <p:spPr>
            <a:xfrm>
              <a:off x="1183341" y="4854388"/>
              <a:ext cx="1548000" cy="1548000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" name="円/楕円 11"/>
            <p:cNvSpPr/>
            <p:nvPr/>
          </p:nvSpPr>
          <p:spPr>
            <a:xfrm>
              <a:off x="1579341" y="5250388"/>
              <a:ext cx="756000" cy="756000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3" name="グループ化 12"/>
          <p:cNvGrpSpPr/>
          <p:nvPr/>
        </p:nvGrpSpPr>
        <p:grpSpPr>
          <a:xfrm>
            <a:off x="9480423" y="4854388"/>
            <a:ext cx="1548000" cy="1548000"/>
            <a:chOff x="1183341" y="4854388"/>
            <a:chExt cx="1548000" cy="1548000"/>
          </a:xfrm>
        </p:grpSpPr>
        <p:sp>
          <p:nvSpPr>
            <p:cNvPr id="14" name="円/楕円 13"/>
            <p:cNvSpPr/>
            <p:nvPr/>
          </p:nvSpPr>
          <p:spPr>
            <a:xfrm>
              <a:off x="1183341" y="4854388"/>
              <a:ext cx="1548000" cy="1548000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円/楕円 14"/>
            <p:cNvSpPr/>
            <p:nvPr/>
          </p:nvSpPr>
          <p:spPr>
            <a:xfrm>
              <a:off x="1579341" y="5250388"/>
              <a:ext cx="756000" cy="756000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6" name="角丸四角形 15"/>
          <p:cNvSpPr/>
          <p:nvPr/>
        </p:nvSpPr>
        <p:spPr>
          <a:xfrm>
            <a:off x="733911" y="4259987"/>
            <a:ext cx="11112948" cy="1331259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角丸四角形 16"/>
          <p:cNvSpPr/>
          <p:nvPr/>
        </p:nvSpPr>
        <p:spPr>
          <a:xfrm>
            <a:off x="3153578" y="510988"/>
            <a:ext cx="8693281" cy="4650459"/>
          </a:xfrm>
          <a:prstGeom prst="roundRect">
            <a:avLst>
              <a:gd name="adj" fmla="val 2209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台形 2"/>
          <p:cNvSpPr/>
          <p:nvPr/>
        </p:nvSpPr>
        <p:spPr>
          <a:xfrm>
            <a:off x="618565" y="510988"/>
            <a:ext cx="3501258" cy="4650459"/>
          </a:xfrm>
          <a:custGeom>
            <a:avLst/>
            <a:gdLst>
              <a:gd name="connsiteX0" fmla="*/ 0 w 3501258"/>
              <a:gd name="connsiteY0" fmla="*/ 4825271 h 4825271"/>
              <a:gd name="connsiteX1" fmla="*/ 794646 w 3501258"/>
              <a:gd name="connsiteY1" fmla="*/ 0 h 4825271"/>
              <a:gd name="connsiteX2" fmla="*/ 2706612 w 3501258"/>
              <a:gd name="connsiteY2" fmla="*/ 0 h 4825271"/>
              <a:gd name="connsiteX3" fmla="*/ 3501258 w 3501258"/>
              <a:gd name="connsiteY3" fmla="*/ 4825271 h 4825271"/>
              <a:gd name="connsiteX4" fmla="*/ 0 w 3501258"/>
              <a:gd name="connsiteY4" fmla="*/ 4825271 h 4825271"/>
              <a:gd name="connsiteX0" fmla="*/ 0 w 3501258"/>
              <a:gd name="connsiteY0" fmla="*/ 4825271 h 4825271"/>
              <a:gd name="connsiteX1" fmla="*/ 1184611 w 3501258"/>
              <a:gd name="connsiteY1" fmla="*/ 376518 h 4825271"/>
              <a:gd name="connsiteX2" fmla="*/ 2706612 w 3501258"/>
              <a:gd name="connsiteY2" fmla="*/ 0 h 4825271"/>
              <a:gd name="connsiteX3" fmla="*/ 3501258 w 3501258"/>
              <a:gd name="connsiteY3" fmla="*/ 4825271 h 4825271"/>
              <a:gd name="connsiteX4" fmla="*/ 0 w 3501258"/>
              <a:gd name="connsiteY4" fmla="*/ 4825271 h 4825271"/>
              <a:gd name="connsiteX0" fmla="*/ 0 w 3501258"/>
              <a:gd name="connsiteY0" fmla="*/ 4650459 h 4650459"/>
              <a:gd name="connsiteX1" fmla="*/ 1184611 w 3501258"/>
              <a:gd name="connsiteY1" fmla="*/ 201706 h 4650459"/>
              <a:gd name="connsiteX2" fmla="*/ 2720059 w 3501258"/>
              <a:gd name="connsiteY2" fmla="*/ 0 h 4650459"/>
              <a:gd name="connsiteX3" fmla="*/ 3501258 w 3501258"/>
              <a:gd name="connsiteY3" fmla="*/ 4650459 h 4650459"/>
              <a:gd name="connsiteX4" fmla="*/ 0 w 3501258"/>
              <a:gd name="connsiteY4" fmla="*/ 4650459 h 4650459"/>
              <a:gd name="connsiteX0" fmla="*/ 0 w 3501258"/>
              <a:gd name="connsiteY0" fmla="*/ 4650459 h 4650459"/>
              <a:gd name="connsiteX1" fmla="*/ 633282 w 3501258"/>
              <a:gd name="connsiteY1" fmla="*/ 363071 h 4650459"/>
              <a:gd name="connsiteX2" fmla="*/ 2720059 w 3501258"/>
              <a:gd name="connsiteY2" fmla="*/ 0 h 4650459"/>
              <a:gd name="connsiteX3" fmla="*/ 3501258 w 3501258"/>
              <a:gd name="connsiteY3" fmla="*/ 4650459 h 4650459"/>
              <a:gd name="connsiteX4" fmla="*/ 0 w 3501258"/>
              <a:gd name="connsiteY4" fmla="*/ 4650459 h 46504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01258" h="4650459">
                <a:moveTo>
                  <a:pt x="0" y="4650459"/>
                </a:moveTo>
                <a:lnTo>
                  <a:pt x="633282" y="363071"/>
                </a:lnTo>
                <a:lnTo>
                  <a:pt x="2720059" y="0"/>
                </a:lnTo>
                <a:lnTo>
                  <a:pt x="3501258" y="4650459"/>
                </a:lnTo>
                <a:lnTo>
                  <a:pt x="0" y="4650459"/>
                </a:lnTo>
                <a:close/>
              </a:path>
            </a:pathLst>
          </a:cu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正方形/長方形 51"/>
          <p:cNvSpPr/>
          <p:nvPr/>
        </p:nvSpPr>
        <p:spPr>
          <a:xfrm>
            <a:off x="755241" y="3786159"/>
            <a:ext cx="782591" cy="689707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角丸四角形 37"/>
          <p:cNvSpPr/>
          <p:nvPr/>
        </p:nvSpPr>
        <p:spPr>
          <a:xfrm>
            <a:off x="720966" y="3910542"/>
            <a:ext cx="549093" cy="400020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角丸四角形 36"/>
          <p:cNvSpPr/>
          <p:nvPr/>
        </p:nvSpPr>
        <p:spPr>
          <a:xfrm>
            <a:off x="4559883" y="894496"/>
            <a:ext cx="1008331" cy="718245"/>
          </a:xfrm>
          <a:prstGeom prst="roundRect">
            <a:avLst>
              <a:gd name="adj" fmla="val 4215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2" name="直線コネクタ 21"/>
          <p:cNvCxnSpPr/>
          <p:nvPr/>
        </p:nvCxnSpPr>
        <p:spPr>
          <a:xfrm>
            <a:off x="3338624" y="537882"/>
            <a:ext cx="781199" cy="460800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角丸四角形 31"/>
          <p:cNvSpPr/>
          <p:nvPr/>
        </p:nvSpPr>
        <p:spPr>
          <a:xfrm>
            <a:off x="1007680" y="1255336"/>
            <a:ext cx="2121038" cy="1139859"/>
          </a:xfrm>
          <a:prstGeom prst="roundRect">
            <a:avLst>
              <a:gd name="adj" fmla="val 4215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正方形/長方形 25"/>
          <p:cNvSpPr/>
          <p:nvPr/>
        </p:nvSpPr>
        <p:spPr>
          <a:xfrm>
            <a:off x="3137080" y="1253619"/>
            <a:ext cx="888869" cy="2805617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正方形/長方形 26"/>
          <p:cNvSpPr/>
          <p:nvPr/>
        </p:nvSpPr>
        <p:spPr>
          <a:xfrm>
            <a:off x="3253201" y="1463971"/>
            <a:ext cx="656625" cy="1026495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角丸四角形 33"/>
          <p:cNvSpPr/>
          <p:nvPr/>
        </p:nvSpPr>
        <p:spPr>
          <a:xfrm>
            <a:off x="5586456" y="902354"/>
            <a:ext cx="1008331" cy="720000"/>
          </a:xfrm>
          <a:prstGeom prst="roundRect">
            <a:avLst>
              <a:gd name="adj" fmla="val 4215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角丸四角形 40"/>
          <p:cNvSpPr/>
          <p:nvPr/>
        </p:nvSpPr>
        <p:spPr>
          <a:xfrm>
            <a:off x="9014454" y="882866"/>
            <a:ext cx="1008331" cy="718245"/>
          </a:xfrm>
          <a:prstGeom prst="roundRect">
            <a:avLst>
              <a:gd name="adj" fmla="val 4215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角丸四角形 41"/>
          <p:cNvSpPr/>
          <p:nvPr/>
        </p:nvSpPr>
        <p:spPr>
          <a:xfrm>
            <a:off x="10041027" y="890724"/>
            <a:ext cx="1008331" cy="720000"/>
          </a:xfrm>
          <a:prstGeom prst="roundRect">
            <a:avLst>
              <a:gd name="adj" fmla="val 4215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台形 18"/>
          <p:cNvSpPr/>
          <p:nvPr/>
        </p:nvSpPr>
        <p:spPr>
          <a:xfrm>
            <a:off x="3909826" y="2490467"/>
            <a:ext cx="7937033" cy="2655416"/>
          </a:xfrm>
          <a:prstGeom prst="trapezoid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1" name="直線コネクタ 20"/>
          <p:cNvCxnSpPr/>
          <p:nvPr/>
        </p:nvCxnSpPr>
        <p:spPr>
          <a:xfrm>
            <a:off x="3936720" y="5145882"/>
            <a:ext cx="7884000" cy="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20336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グループ化 5"/>
          <p:cNvGrpSpPr/>
          <p:nvPr/>
        </p:nvGrpSpPr>
        <p:grpSpPr>
          <a:xfrm>
            <a:off x="1976718" y="4935290"/>
            <a:ext cx="1548000" cy="1548000"/>
            <a:chOff x="1183341" y="4854388"/>
            <a:chExt cx="1548000" cy="1548000"/>
          </a:xfrm>
        </p:grpSpPr>
        <p:sp>
          <p:nvSpPr>
            <p:cNvPr id="4" name="円/楕円 3"/>
            <p:cNvSpPr/>
            <p:nvPr/>
          </p:nvSpPr>
          <p:spPr>
            <a:xfrm>
              <a:off x="1183341" y="4854388"/>
              <a:ext cx="1548000" cy="1548000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" name="円/楕円 4"/>
            <p:cNvSpPr/>
            <p:nvPr/>
          </p:nvSpPr>
          <p:spPr>
            <a:xfrm>
              <a:off x="1579341" y="5250388"/>
              <a:ext cx="756000" cy="756000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7" name="グループ化 6"/>
          <p:cNvGrpSpPr/>
          <p:nvPr/>
        </p:nvGrpSpPr>
        <p:grpSpPr>
          <a:xfrm>
            <a:off x="3841624" y="4935290"/>
            <a:ext cx="1548000" cy="1548000"/>
            <a:chOff x="1183341" y="4854388"/>
            <a:chExt cx="1548000" cy="1548000"/>
          </a:xfrm>
        </p:grpSpPr>
        <p:sp>
          <p:nvSpPr>
            <p:cNvPr id="8" name="円/楕円 7"/>
            <p:cNvSpPr/>
            <p:nvPr/>
          </p:nvSpPr>
          <p:spPr>
            <a:xfrm>
              <a:off x="1183341" y="4854388"/>
              <a:ext cx="1548000" cy="1548000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" name="円/楕円 8"/>
            <p:cNvSpPr/>
            <p:nvPr/>
          </p:nvSpPr>
          <p:spPr>
            <a:xfrm>
              <a:off x="1579341" y="5250388"/>
              <a:ext cx="756000" cy="756000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0" name="グループ化 9"/>
          <p:cNvGrpSpPr/>
          <p:nvPr/>
        </p:nvGrpSpPr>
        <p:grpSpPr>
          <a:xfrm>
            <a:off x="7615517" y="4854388"/>
            <a:ext cx="1548000" cy="1548000"/>
            <a:chOff x="1183341" y="4854388"/>
            <a:chExt cx="1548000" cy="1548000"/>
          </a:xfrm>
        </p:grpSpPr>
        <p:sp>
          <p:nvSpPr>
            <p:cNvPr id="11" name="円/楕円 10"/>
            <p:cNvSpPr/>
            <p:nvPr/>
          </p:nvSpPr>
          <p:spPr>
            <a:xfrm>
              <a:off x="1183341" y="4854388"/>
              <a:ext cx="1548000" cy="1548000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" name="円/楕円 11"/>
            <p:cNvSpPr/>
            <p:nvPr/>
          </p:nvSpPr>
          <p:spPr>
            <a:xfrm>
              <a:off x="1579341" y="5250388"/>
              <a:ext cx="756000" cy="756000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3" name="グループ化 12"/>
          <p:cNvGrpSpPr/>
          <p:nvPr/>
        </p:nvGrpSpPr>
        <p:grpSpPr>
          <a:xfrm>
            <a:off x="9480423" y="4854388"/>
            <a:ext cx="1548000" cy="1548000"/>
            <a:chOff x="1183341" y="4854388"/>
            <a:chExt cx="1548000" cy="1548000"/>
          </a:xfrm>
        </p:grpSpPr>
        <p:sp>
          <p:nvSpPr>
            <p:cNvPr id="14" name="円/楕円 13"/>
            <p:cNvSpPr/>
            <p:nvPr/>
          </p:nvSpPr>
          <p:spPr>
            <a:xfrm>
              <a:off x="1183341" y="4854388"/>
              <a:ext cx="1548000" cy="1548000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円/楕円 14"/>
            <p:cNvSpPr/>
            <p:nvPr/>
          </p:nvSpPr>
          <p:spPr>
            <a:xfrm>
              <a:off x="1579341" y="5250388"/>
              <a:ext cx="756000" cy="756000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7" name="角丸四角形 16"/>
          <p:cNvSpPr/>
          <p:nvPr/>
        </p:nvSpPr>
        <p:spPr>
          <a:xfrm>
            <a:off x="605117" y="478384"/>
            <a:ext cx="11282083" cy="5230906"/>
          </a:xfrm>
          <a:prstGeom prst="roundRect">
            <a:avLst>
              <a:gd name="adj" fmla="val 2209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角丸四角形 29"/>
          <p:cNvSpPr/>
          <p:nvPr/>
        </p:nvSpPr>
        <p:spPr>
          <a:xfrm>
            <a:off x="605117" y="641522"/>
            <a:ext cx="11282083" cy="4895957"/>
          </a:xfrm>
          <a:prstGeom prst="roundRect">
            <a:avLst>
              <a:gd name="adj" fmla="val 2209"/>
            </a:avLst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正方形/長方形 40"/>
          <p:cNvSpPr/>
          <p:nvPr/>
        </p:nvSpPr>
        <p:spPr>
          <a:xfrm>
            <a:off x="1976718" y="671126"/>
            <a:ext cx="2264929" cy="4852906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角丸四角形 32"/>
          <p:cNvSpPr/>
          <p:nvPr/>
        </p:nvSpPr>
        <p:spPr>
          <a:xfrm>
            <a:off x="757518" y="793922"/>
            <a:ext cx="3084106" cy="1714643"/>
          </a:xfrm>
          <a:prstGeom prst="roundRect">
            <a:avLst>
              <a:gd name="adj" fmla="val 2209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600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環境に優しい</a:t>
            </a:r>
            <a:endParaRPr kumimoji="1" lang="en-US" altLang="ja-JP" sz="3600" dirty="0" smtClean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/>
            <a:r>
              <a:rPr kumimoji="1" lang="ja-JP" altLang="en-US" sz="3600" dirty="0" smtClean="0">
                <a:solidFill>
                  <a:schemeClr val="tx1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貨物コンテナ</a:t>
            </a:r>
            <a:endParaRPr kumimoji="1" lang="ja-JP" altLang="en-US" sz="3600" dirty="0">
              <a:solidFill>
                <a:schemeClr val="tx1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8454226" y="641522"/>
            <a:ext cx="2264929" cy="4852906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正方形/長方形 41"/>
          <p:cNvSpPr/>
          <p:nvPr/>
        </p:nvSpPr>
        <p:spPr>
          <a:xfrm>
            <a:off x="5027322" y="641522"/>
            <a:ext cx="2264929" cy="4852906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86372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グループ化 5"/>
          <p:cNvGrpSpPr/>
          <p:nvPr/>
        </p:nvGrpSpPr>
        <p:grpSpPr>
          <a:xfrm>
            <a:off x="1976718" y="4935290"/>
            <a:ext cx="1548000" cy="1548000"/>
            <a:chOff x="1183341" y="4854388"/>
            <a:chExt cx="1548000" cy="1548000"/>
          </a:xfrm>
        </p:grpSpPr>
        <p:sp>
          <p:nvSpPr>
            <p:cNvPr id="4" name="円/楕円 3"/>
            <p:cNvSpPr/>
            <p:nvPr/>
          </p:nvSpPr>
          <p:spPr>
            <a:xfrm>
              <a:off x="1183341" y="4854388"/>
              <a:ext cx="1548000" cy="1548000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" name="円/楕円 4"/>
            <p:cNvSpPr/>
            <p:nvPr/>
          </p:nvSpPr>
          <p:spPr>
            <a:xfrm>
              <a:off x="1579341" y="5250388"/>
              <a:ext cx="756000" cy="756000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7" name="グループ化 6"/>
          <p:cNvGrpSpPr/>
          <p:nvPr/>
        </p:nvGrpSpPr>
        <p:grpSpPr>
          <a:xfrm>
            <a:off x="3841624" y="4935290"/>
            <a:ext cx="1548000" cy="1548000"/>
            <a:chOff x="1183341" y="4854388"/>
            <a:chExt cx="1548000" cy="1548000"/>
          </a:xfrm>
        </p:grpSpPr>
        <p:sp>
          <p:nvSpPr>
            <p:cNvPr id="8" name="円/楕円 7"/>
            <p:cNvSpPr/>
            <p:nvPr/>
          </p:nvSpPr>
          <p:spPr>
            <a:xfrm>
              <a:off x="1183341" y="4854388"/>
              <a:ext cx="1548000" cy="1548000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" name="円/楕円 8"/>
            <p:cNvSpPr/>
            <p:nvPr/>
          </p:nvSpPr>
          <p:spPr>
            <a:xfrm>
              <a:off x="1579341" y="5250388"/>
              <a:ext cx="756000" cy="756000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0" name="グループ化 9"/>
          <p:cNvGrpSpPr/>
          <p:nvPr/>
        </p:nvGrpSpPr>
        <p:grpSpPr>
          <a:xfrm>
            <a:off x="7615517" y="4894729"/>
            <a:ext cx="1548000" cy="1548000"/>
            <a:chOff x="1183341" y="4854388"/>
            <a:chExt cx="1548000" cy="1548000"/>
          </a:xfrm>
        </p:grpSpPr>
        <p:sp>
          <p:nvSpPr>
            <p:cNvPr id="11" name="円/楕円 10"/>
            <p:cNvSpPr/>
            <p:nvPr/>
          </p:nvSpPr>
          <p:spPr>
            <a:xfrm>
              <a:off x="1183341" y="4854388"/>
              <a:ext cx="1548000" cy="1548000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" name="円/楕円 11"/>
            <p:cNvSpPr/>
            <p:nvPr/>
          </p:nvSpPr>
          <p:spPr>
            <a:xfrm>
              <a:off x="1579341" y="5250388"/>
              <a:ext cx="756000" cy="756000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3" name="グループ化 12"/>
          <p:cNvGrpSpPr/>
          <p:nvPr/>
        </p:nvGrpSpPr>
        <p:grpSpPr>
          <a:xfrm>
            <a:off x="9480423" y="4894729"/>
            <a:ext cx="1548000" cy="1548000"/>
            <a:chOff x="1183341" y="4854388"/>
            <a:chExt cx="1548000" cy="1548000"/>
          </a:xfrm>
        </p:grpSpPr>
        <p:sp>
          <p:nvSpPr>
            <p:cNvPr id="14" name="円/楕円 13"/>
            <p:cNvSpPr/>
            <p:nvPr/>
          </p:nvSpPr>
          <p:spPr>
            <a:xfrm>
              <a:off x="1183341" y="4854388"/>
              <a:ext cx="1548000" cy="1548000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円/楕円 14"/>
            <p:cNvSpPr/>
            <p:nvPr/>
          </p:nvSpPr>
          <p:spPr>
            <a:xfrm>
              <a:off x="1579341" y="5250388"/>
              <a:ext cx="756000" cy="756000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30" name="角丸四角形 29"/>
          <p:cNvSpPr/>
          <p:nvPr/>
        </p:nvSpPr>
        <p:spPr>
          <a:xfrm>
            <a:off x="605117" y="4894730"/>
            <a:ext cx="11282083" cy="642750"/>
          </a:xfrm>
          <a:prstGeom prst="roundRect">
            <a:avLst>
              <a:gd name="adj" fmla="val 2209"/>
            </a:avLst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角丸四角形 15"/>
          <p:cNvSpPr/>
          <p:nvPr/>
        </p:nvSpPr>
        <p:spPr>
          <a:xfrm>
            <a:off x="1290918" y="1184339"/>
            <a:ext cx="9870363" cy="3415553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正方形/長方形 33"/>
          <p:cNvSpPr/>
          <p:nvPr/>
        </p:nvSpPr>
        <p:spPr>
          <a:xfrm>
            <a:off x="11161281" y="671126"/>
            <a:ext cx="526284" cy="4852906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/>
          <p:cNvSpPr/>
          <p:nvPr/>
        </p:nvSpPr>
        <p:spPr>
          <a:xfrm>
            <a:off x="764634" y="684573"/>
            <a:ext cx="526284" cy="4852906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正方形/長方形 20"/>
          <p:cNvSpPr/>
          <p:nvPr/>
        </p:nvSpPr>
        <p:spPr>
          <a:xfrm rot="3269264">
            <a:off x="1887813" y="217020"/>
            <a:ext cx="177808" cy="2576428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正方形/長方形 21"/>
          <p:cNvSpPr/>
          <p:nvPr/>
        </p:nvSpPr>
        <p:spPr>
          <a:xfrm rot="18330736" flipV="1">
            <a:off x="1939577" y="2745512"/>
            <a:ext cx="177808" cy="2576428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/>
          <p:cNvGrpSpPr/>
          <p:nvPr/>
        </p:nvGrpSpPr>
        <p:grpSpPr>
          <a:xfrm flipH="1">
            <a:off x="9059373" y="1364081"/>
            <a:ext cx="2628192" cy="2706300"/>
            <a:chOff x="8344362" y="1404005"/>
            <a:chExt cx="2628192" cy="2706300"/>
          </a:xfrm>
        </p:grpSpPr>
        <p:sp>
          <p:nvSpPr>
            <p:cNvPr id="23" name="正方形/長方形 22"/>
            <p:cNvSpPr/>
            <p:nvPr/>
          </p:nvSpPr>
          <p:spPr>
            <a:xfrm rot="3269264">
              <a:off x="9543672" y="204695"/>
              <a:ext cx="177808" cy="2576428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4" name="正方形/長方形 23"/>
            <p:cNvSpPr/>
            <p:nvPr/>
          </p:nvSpPr>
          <p:spPr>
            <a:xfrm rot="18330736" flipV="1">
              <a:off x="9595436" y="2733187"/>
              <a:ext cx="177808" cy="2576428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8" name="正方形/長方形 27"/>
          <p:cNvSpPr/>
          <p:nvPr/>
        </p:nvSpPr>
        <p:spPr>
          <a:xfrm>
            <a:off x="6282633" y="982092"/>
            <a:ext cx="3103637" cy="669098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正方形/長方形 28"/>
          <p:cNvSpPr/>
          <p:nvPr/>
        </p:nvSpPr>
        <p:spPr>
          <a:xfrm>
            <a:off x="7521920" y="1107226"/>
            <a:ext cx="1254442" cy="210214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正方形/長方形 30"/>
          <p:cNvSpPr/>
          <p:nvPr/>
        </p:nvSpPr>
        <p:spPr>
          <a:xfrm>
            <a:off x="7521919" y="1773440"/>
            <a:ext cx="1254442" cy="210214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正方形/長方形 31"/>
          <p:cNvSpPr/>
          <p:nvPr/>
        </p:nvSpPr>
        <p:spPr>
          <a:xfrm>
            <a:off x="7518536" y="2457830"/>
            <a:ext cx="1254442" cy="210214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正方形/長方形 34"/>
          <p:cNvSpPr/>
          <p:nvPr/>
        </p:nvSpPr>
        <p:spPr>
          <a:xfrm>
            <a:off x="7518535" y="3124044"/>
            <a:ext cx="1254442" cy="210214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正方形/長方形 35"/>
          <p:cNvSpPr/>
          <p:nvPr/>
        </p:nvSpPr>
        <p:spPr>
          <a:xfrm>
            <a:off x="7516459" y="3808434"/>
            <a:ext cx="1254442" cy="210214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正方形/長方形 36"/>
          <p:cNvSpPr/>
          <p:nvPr/>
        </p:nvSpPr>
        <p:spPr>
          <a:xfrm>
            <a:off x="7521920" y="4465557"/>
            <a:ext cx="1254442" cy="210214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正方形/長方形 37"/>
          <p:cNvSpPr/>
          <p:nvPr/>
        </p:nvSpPr>
        <p:spPr>
          <a:xfrm>
            <a:off x="7521919" y="5131771"/>
            <a:ext cx="1254442" cy="210214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4" name="正方形/長方形 43"/>
          <p:cNvSpPr/>
          <p:nvPr/>
        </p:nvSpPr>
        <p:spPr>
          <a:xfrm rot="5400000">
            <a:off x="5030217" y="3144640"/>
            <a:ext cx="4918552" cy="168379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正方形/長方形 44"/>
          <p:cNvSpPr/>
          <p:nvPr/>
        </p:nvSpPr>
        <p:spPr>
          <a:xfrm rot="5400000">
            <a:off x="6323498" y="3148353"/>
            <a:ext cx="4918552" cy="168379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0946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5</Words>
  <PresentationFormat>ワイド画面</PresentationFormat>
  <Paragraphs>2</Paragraphs>
  <Slides>6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2" baseType="lpstr">
      <vt:lpstr>ＭＳ Ｐゴシック</vt:lpstr>
      <vt:lpstr>UD デジタル 教科書体 NK-B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2020-09-05T20:04:20Z</dcterms:created>
  <dcterms:modified xsi:type="dcterms:W3CDTF">2020-09-05T20:41:31Z</dcterms:modified>
</cp:coreProperties>
</file>