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slides/slide226.xml" ContentType="application/vnd.openxmlformats-officedocument.presentationml.slide+xml"/>
  <Override PartName="/ppt/slides/slide227.xml" ContentType="application/vnd.openxmlformats-officedocument.presentationml.slide+xml"/>
  <Override PartName="/ppt/slides/slide228.xml" ContentType="application/vnd.openxmlformats-officedocument.presentationml.slide+xml"/>
  <Override PartName="/ppt/slides/slide229.xml" ContentType="application/vnd.openxmlformats-officedocument.presentationml.slide+xml"/>
  <Override PartName="/ppt/slides/slide230.xml" ContentType="application/vnd.openxmlformats-officedocument.presentationml.slide+xml"/>
  <Override PartName="/ppt/slides/slide231.xml" ContentType="application/vnd.openxmlformats-officedocument.presentationml.slide+xml"/>
  <Override PartName="/ppt/slides/slide232.xml" ContentType="application/vnd.openxmlformats-officedocument.presentationml.slide+xml"/>
  <Override PartName="/ppt/slides/slide233.xml" ContentType="application/vnd.openxmlformats-officedocument.presentationml.slide+xml"/>
  <Override PartName="/ppt/slides/slide234.xml" ContentType="application/vnd.openxmlformats-officedocument.presentationml.slide+xml"/>
  <Override PartName="/ppt/slides/slide235.xml" ContentType="application/vnd.openxmlformats-officedocument.presentationml.slide+xml"/>
  <Override PartName="/ppt/slides/slide236.xml" ContentType="application/vnd.openxmlformats-officedocument.presentationml.slide+xml"/>
  <Override PartName="/ppt/slides/slide237.xml" ContentType="application/vnd.openxmlformats-officedocument.presentationml.slide+xml"/>
  <Override PartName="/ppt/slides/slide238.xml" ContentType="application/vnd.openxmlformats-officedocument.presentationml.slide+xml"/>
  <Override PartName="/ppt/slides/slide239.xml" ContentType="application/vnd.openxmlformats-officedocument.presentationml.slide+xml"/>
  <Override PartName="/ppt/slides/slide240.xml" ContentType="application/vnd.openxmlformats-officedocument.presentationml.slide+xml"/>
  <Override PartName="/ppt/slides/slide241.xml" ContentType="application/vnd.openxmlformats-officedocument.presentationml.slide+xml"/>
  <Override PartName="/ppt/slides/slide242.xml" ContentType="application/vnd.openxmlformats-officedocument.presentationml.slide+xml"/>
  <Override PartName="/ppt/slides/slide243.xml" ContentType="application/vnd.openxmlformats-officedocument.presentationml.slide+xml"/>
  <Override PartName="/ppt/slides/slide244.xml" ContentType="application/vnd.openxmlformats-officedocument.presentationml.slide+xml"/>
  <Override PartName="/ppt/slides/slide245.xml" ContentType="application/vnd.openxmlformats-officedocument.presentationml.slide+xml"/>
  <Override PartName="/ppt/slides/slide246.xml" ContentType="application/vnd.openxmlformats-officedocument.presentationml.slide+xml"/>
  <Override PartName="/ppt/slides/slide247.xml" ContentType="application/vnd.openxmlformats-officedocument.presentationml.slide+xml"/>
  <Override PartName="/ppt/slides/slide248.xml" ContentType="application/vnd.openxmlformats-officedocument.presentationml.slide+xml"/>
  <Override PartName="/ppt/slides/slide249.xml" ContentType="application/vnd.openxmlformats-officedocument.presentationml.slide+xml"/>
  <Override PartName="/ppt/slides/slide250.xml" ContentType="application/vnd.openxmlformats-officedocument.presentationml.slide+xml"/>
  <Override PartName="/ppt/slides/slide251.xml" ContentType="application/vnd.openxmlformats-officedocument.presentationml.slide+xml"/>
  <Override PartName="/ppt/slides/slide252.xml" ContentType="application/vnd.openxmlformats-officedocument.presentationml.slide+xml"/>
  <Override PartName="/ppt/slides/slide253.xml" ContentType="application/vnd.openxmlformats-officedocument.presentationml.slide+xml"/>
  <Override PartName="/ppt/slides/slide254.xml" ContentType="application/vnd.openxmlformats-officedocument.presentationml.slide+xml"/>
  <Override PartName="/ppt/slides/slide255.xml" ContentType="application/vnd.openxmlformats-officedocument.presentationml.slide+xml"/>
  <Override PartName="/ppt/slides/slide256.xml" ContentType="application/vnd.openxmlformats-officedocument.presentationml.slide+xml"/>
  <Override PartName="/ppt/slides/slide257.xml" ContentType="application/vnd.openxmlformats-officedocument.presentationml.slide+xml"/>
  <Override PartName="/ppt/slides/slide258.xml" ContentType="application/vnd.openxmlformats-officedocument.presentationml.slide+xml"/>
  <Override PartName="/ppt/slides/slide259.xml" ContentType="application/vnd.openxmlformats-officedocument.presentationml.slide+xml"/>
  <Override PartName="/ppt/slides/slide260.xml" ContentType="application/vnd.openxmlformats-officedocument.presentationml.slide+xml"/>
  <Override PartName="/ppt/slides/slide261.xml" ContentType="application/vnd.openxmlformats-officedocument.presentationml.slide+xml"/>
  <Override PartName="/ppt/slides/slide262.xml" ContentType="application/vnd.openxmlformats-officedocument.presentationml.slide+xml"/>
  <Override PartName="/ppt/slides/slide263.xml" ContentType="application/vnd.openxmlformats-officedocument.presentationml.slide+xml"/>
  <Override PartName="/ppt/slides/slide264.xml" ContentType="application/vnd.openxmlformats-officedocument.presentationml.slide+xml"/>
  <Override PartName="/ppt/slides/slide265.xml" ContentType="application/vnd.openxmlformats-officedocument.presentationml.slide+xml"/>
  <Override PartName="/ppt/slides/slide266.xml" ContentType="application/vnd.openxmlformats-officedocument.presentationml.slide+xml"/>
  <Override PartName="/ppt/slides/slide267.xml" ContentType="application/vnd.openxmlformats-officedocument.presentationml.slide+xml"/>
  <Override PartName="/ppt/slides/slide268.xml" ContentType="application/vnd.openxmlformats-officedocument.presentationml.slide+xml"/>
  <Override PartName="/ppt/slides/slide269.xml" ContentType="application/vnd.openxmlformats-officedocument.presentationml.slide+xml"/>
  <Override PartName="/ppt/slides/slide270.xml" ContentType="application/vnd.openxmlformats-officedocument.presentationml.slide+xml"/>
  <Override PartName="/ppt/slides/slide271.xml" ContentType="application/vnd.openxmlformats-officedocument.presentationml.slide+xml"/>
  <Override PartName="/ppt/slides/slide272.xml" ContentType="application/vnd.openxmlformats-officedocument.presentationml.slide+xml"/>
  <Override PartName="/ppt/slides/slide273.xml" ContentType="application/vnd.openxmlformats-officedocument.presentationml.slide+xml"/>
  <Override PartName="/ppt/slides/slide274.xml" ContentType="application/vnd.openxmlformats-officedocument.presentationml.slide+xml"/>
  <Override PartName="/ppt/slides/slide275.xml" ContentType="application/vnd.openxmlformats-officedocument.presentationml.slide+xml"/>
  <Override PartName="/ppt/slides/slide276.xml" ContentType="application/vnd.openxmlformats-officedocument.presentationml.slide+xml"/>
  <Override PartName="/ppt/slides/slide277.xml" ContentType="application/vnd.openxmlformats-officedocument.presentationml.slide+xml"/>
  <Override PartName="/ppt/slides/slide278.xml" ContentType="application/vnd.openxmlformats-officedocument.presentationml.slide+xml"/>
  <Override PartName="/ppt/slides/slide279.xml" ContentType="application/vnd.openxmlformats-officedocument.presentationml.slide+xml"/>
  <Override PartName="/ppt/slides/slide280.xml" ContentType="application/vnd.openxmlformats-officedocument.presentationml.slide+xml"/>
  <Override PartName="/ppt/slides/slide281.xml" ContentType="application/vnd.openxmlformats-officedocument.presentationml.slide+xml"/>
  <Override PartName="/ppt/slides/slide282.xml" ContentType="application/vnd.openxmlformats-officedocument.presentationml.slide+xml"/>
  <Override PartName="/ppt/slides/slide283.xml" ContentType="application/vnd.openxmlformats-officedocument.presentationml.slide+xml"/>
  <Override PartName="/ppt/slides/slide284.xml" ContentType="application/vnd.openxmlformats-officedocument.presentationml.slide+xml"/>
  <Override PartName="/ppt/slides/slide285.xml" ContentType="application/vnd.openxmlformats-officedocument.presentationml.slide+xml"/>
  <Override PartName="/ppt/slides/slide286.xml" ContentType="application/vnd.openxmlformats-officedocument.presentationml.slide+xml"/>
  <Override PartName="/ppt/slides/slide287.xml" ContentType="application/vnd.openxmlformats-officedocument.presentationml.slide+xml"/>
  <Override PartName="/ppt/slides/slide288.xml" ContentType="application/vnd.openxmlformats-officedocument.presentationml.slide+xml"/>
  <Override PartName="/ppt/slides/slide289.xml" ContentType="application/vnd.openxmlformats-officedocument.presentationml.slide+xml"/>
  <Override PartName="/ppt/slides/slide290.xml" ContentType="application/vnd.openxmlformats-officedocument.presentationml.slide+xml"/>
  <Override PartName="/ppt/slides/slide291.xml" ContentType="application/vnd.openxmlformats-officedocument.presentationml.slide+xml"/>
  <Override PartName="/ppt/slides/slide292.xml" ContentType="application/vnd.openxmlformats-officedocument.presentationml.slide+xml"/>
  <Override PartName="/ppt/slides/slide293.xml" ContentType="application/vnd.openxmlformats-officedocument.presentationml.slide+xml"/>
  <Override PartName="/ppt/slides/slide294.xml" ContentType="application/vnd.openxmlformats-officedocument.presentationml.slide+xml"/>
  <Override PartName="/ppt/slides/slide295.xml" ContentType="application/vnd.openxmlformats-officedocument.presentationml.slide+xml"/>
  <Override PartName="/ppt/slides/slide296.xml" ContentType="application/vnd.openxmlformats-officedocument.presentationml.slide+xml"/>
  <Override PartName="/ppt/slides/slide297.xml" ContentType="application/vnd.openxmlformats-officedocument.presentationml.slide+xml"/>
  <Override PartName="/ppt/slides/slide298.xml" ContentType="application/vnd.openxmlformats-officedocument.presentationml.slide+xml"/>
  <Override PartName="/ppt/slides/slide299.xml" ContentType="application/vnd.openxmlformats-officedocument.presentationml.slide+xml"/>
  <Override PartName="/ppt/slides/slide300.xml" ContentType="application/vnd.openxmlformats-officedocument.presentationml.slide+xml"/>
  <Override PartName="/ppt/slides/slide301.xml" ContentType="application/vnd.openxmlformats-officedocument.presentationml.slide+xml"/>
  <Override PartName="/ppt/slides/slide302.xml" ContentType="application/vnd.openxmlformats-officedocument.presentationml.slide+xml"/>
  <Override PartName="/ppt/slides/slide303.xml" ContentType="application/vnd.openxmlformats-officedocument.presentationml.slide+xml"/>
  <Override PartName="/ppt/slides/slide304.xml" ContentType="application/vnd.openxmlformats-officedocument.presentationml.slide+xml"/>
  <Override PartName="/ppt/slides/slide305.xml" ContentType="application/vnd.openxmlformats-officedocument.presentationml.slide+xml"/>
  <Override PartName="/ppt/slides/slide306.xml" ContentType="application/vnd.openxmlformats-officedocument.presentationml.slide+xml"/>
  <Override PartName="/ppt/slides/slide307.xml" ContentType="application/vnd.openxmlformats-officedocument.presentationml.slide+xml"/>
  <Override PartName="/ppt/slides/slide308.xml" ContentType="application/vnd.openxmlformats-officedocument.presentationml.slide+xml"/>
  <Override PartName="/ppt/slides/slide309.xml" ContentType="application/vnd.openxmlformats-officedocument.presentationml.slide+xml"/>
  <Override PartName="/ppt/slides/slide310.xml" ContentType="application/vnd.openxmlformats-officedocument.presentationml.slide+xml"/>
  <Override PartName="/ppt/slides/slide311.xml" ContentType="application/vnd.openxmlformats-officedocument.presentationml.slide+xml"/>
  <Override PartName="/ppt/slides/slide312.xml" ContentType="application/vnd.openxmlformats-officedocument.presentationml.slide+xml"/>
  <Override PartName="/ppt/slides/slide313.xml" ContentType="application/vnd.openxmlformats-officedocument.presentationml.slide+xml"/>
  <Override PartName="/ppt/slides/slide314.xml" ContentType="application/vnd.openxmlformats-officedocument.presentationml.slide+xml"/>
  <Override PartName="/ppt/slides/slide315.xml" ContentType="application/vnd.openxmlformats-officedocument.presentationml.slide+xml"/>
  <Override PartName="/ppt/slides/slide316.xml" ContentType="application/vnd.openxmlformats-officedocument.presentationml.slide+xml"/>
  <Override PartName="/ppt/slides/slide317.xml" ContentType="application/vnd.openxmlformats-officedocument.presentationml.slide+xml"/>
  <Override PartName="/ppt/slides/slide318.xml" ContentType="application/vnd.openxmlformats-officedocument.presentationml.slide+xml"/>
  <Override PartName="/ppt/slides/slide319.xml" ContentType="application/vnd.openxmlformats-officedocument.presentationml.slide+xml"/>
  <Override PartName="/ppt/slides/slide320.xml" ContentType="application/vnd.openxmlformats-officedocument.presentationml.slide+xml"/>
  <Override PartName="/ppt/slides/slide321.xml" ContentType="application/vnd.openxmlformats-officedocument.presentationml.slide+xml"/>
  <Override PartName="/ppt/slides/slide322.xml" ContentType="application/vnd.openxmlformats-officedocument.presentationml.slide+xml"/>
  <Override PartName="/ppt/slides/slide323.xml" ContentType="application/vnd.openxmlformats-officedocument.presentationml.slide+xml"/>
  <Override PartName="/ppt/slides/slide324.xml" ContentType="application/vnd.openxmlformats-officedocument.presentationml.slide+xml"/>
  <Override PartName="/ppt/slides/slide325.xml" ContentType="application/vnd.openxmlformats-officedocument.presentationml.slide+xml"/>
  <Override PartName="/ppt/slides/slide326.xml" ContentType="application/vnd.openxmlformats-officedocument.presentationml.slide+xml"/>
  <Override PartName="/ppt/slides/slide327.xml" ContentType="application/vnd.openxmlformats-officedocument.presentationml.slide+xml"/>
  <Override PartName="/ppt/slides/slide328.xml" ContentType="application/vnd.openxmlformats-officedocument.presentationml.slide+xml"/>
  <Override PartName="/ppt/slides/slide329.xml" ContentType="application/vnd.openxmlformats-officedocument.presentationml.slide+xml"/>
  <Override PartName="/ppt/slides/slide330.xml" ContentType="application/vnd.openxmlformats-officedocument.presentationml.slide+xml"/>
  <Override PartName="/ppt/slides/slide331.xml" ContentType="application/vnd.openxmlformats-officedocument.presentationml.slide+xml"/>
  <Override PartName="/ppt/slides/slide332.xml" ContentType="application/vnd.openxmlformats-officedocument.presentationml.slide+xml"/>
  <Override PartName="/ppt/slides/slide333.xml" ContentType="application/vnd.openxmlformats-officedocument.presentationml.slide+xml"/>
  <Override PartName="/ppt/slides/slide334.xml" ContentType="application/vnd.openxmlformats-officedocument.presentationml.slide+xml"/>
  <Override PartName="/ppt/slides/slide335.xml" ContentType="application/vnd.openxmlformats-officedocument.presentationml.slide+xml"/>
  <Override PartName="/ppt/slides/slide336.xml" ContentType="application/vnd.openxmlformats-officedocument.presentationml.slide+xml"/>
  <Override PartName="/ppt/slides/slide337.xml" ContentType="application/vnd.openxmlformats-officedocument.presentationml.slide+xml"/>
  <Override PartName="/ppt/slides/slide338.xml" ContentType="application/vnd.openxmlformats-officedocument.presentationml.slide+xml"/>
  <Override PartName="/ppt/slides/slide339.xml" ContentType="application/vnd.openxmlformats-officedocument.presentationml.slide+xml"/>
  <Override PartName="/ppt/slides/slide340.xml" ContentType="application/vnd.openxmlformats-officedocument.presentationml.slide+xml"/>
  <Override PartName="/ppt/slides/slide341.xml" ContentType="application/vnd.openxmlformats-officedocument.presentationml.slide+xml"/>
  <Override PartName="/ppt/slides/slide342.xml" ContentType="application/vnd.openxmlformats-officedocument.presentationml.slide+xml"/>
  <Override PartName="/ppt/slides/slide343.xml" ContentType="application/vnd.openxmlformats-officedocument.presentationml.slide+xml"/>
  <Override PartName="/ppt/slides/slide344.xml" ContentType="application/vnd.openxmlformats-officedocument.presentationml.slide+xml"/>
  <Override PartName="/ppt/slides/slide345.xml" ContentType="application/vnd.openxmlformats-officedocument.presentationml.slide+xml"/>
  <Override PartName="/ppt/slides/slide346.xml" ContentType="application/vnd.openxmlformats-officedocument.presentationml.slide+xml"/>
  <Override PartName="/ppt/slides/slide347.xml" ContentType="application/vnd.openxmlformats-officedocument.presentationml.slide+xml"/>
  <Override PartName="/ppt/slides/slide348.xml" ContentType="application/vnd.openxmlformats-officedocument.presentationml.slide+xml"/>
  <Override PartName="/ppt/slides/slide349.xml" ContentType="application/vnd.openxmlformats-officedocument.presentationml.slide+xml"/>
  <Override PartName="/ppt/slides/slide350.xml" ContentType="application/vnd.openxmlformats-officedocument.presentationml.slide+xml"/>
  <Override PartName="/ppt/slides/slide351.xml" ContentType="application/vnd.openxmlformats-officedocument.presentationml.slide+xml"/>
  <Override PartName="/ppt/slides/slide352.xml" ContentType="application/vnd.openxmlformats-officedocument.presentationml.slide+xml"/>
  <Override PartName="/ppt/slides/slide353.xml" ContentType="application/vnd.openxmlformats-officedocument.presentationml.slide+xml"/>
  <Override PartName="/ppt/slides/slide354.xml" ContentType="application/vnd.openxmlformats-officedocument.presentationml.slide+xml"/>
  <Override PartName="/ppt/slides/slide355.xml" ContentType="application/vnd.openxmlformats-officedocument.presentationml.slide+xml"/>
  <Override PartName="/ppt/slides/slide356.xml" ContentType="application/vnd.openxmlformats-officedocument.presentationml.slide+xml"/>
  <Override PartName="/ppt/slides/slide357.xml" ContentType="application/vnd.openxmlformats-officedocument.presentationml.slide+xml"/>
  <Override PartName="/ppt/slides/slide358.xml" ContentType="application/vnd.openxmlformats-officedocument.presentationml.slide+xml"/>
  <Override PartName="/ppt/slides/slide359.xml" ContentType="application/vnd.openxmlformats-officedocument.presentationml.slide+xml"/>
  <Override PartName="/ppt/slides/slide3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3" r:id="rId55"/>
    <p:sldId id="314" r:id="rId56"/>
    <p:sldId id="315" r:id="rId57"/>
    <p:sldId id="316" r:id="rId58"/>
    <p:sldId id="317" r:id="rId59"/>
    <p:sldId id="318" r:id="rId60"/>
    <p:sldId id="319" r:id="rId61"/>
    <p:sldId id="320" r:id="rId62"/>
    <p:sldId id="321" r:id="rId63"/>
    <p:sldId id="322" r:id="rId64"/>
    <p:sldId id="323" r:id="rId65"/>
    <p:sldId id="324" r:id="rId66"/>
    <p:sldId id="325" r:id="rId67"/>
    <p:sldId id="326" r:id="rId68"/>
    <p:sldId id="327" r:id="rId69"/>
    <p:sldId id="328" r:id="rId70"/>
    <p:sldId id="329" r:id="rId71"/>
    <p:sldId id="330" r:id="rId72"/>
    <p:sldId id="331" r:id="rId73"/>
    <p:sldId id="332" r:id="rId74"/>
    <p:sldId id="333" r:id="rId75"/>
    <p:sldId id="334" r:id="rId76"/>
    <p:sldId id="335" r:id="rId77"/>
    <p:sldId id="336" r:id="rId78"/>
    <p:sldId id="337" r:id="rId79"/>
    <p:sldId id="338" r:id="rId80"/>
    <p:sldId id="339" r:id="rId81"/>
    <p:sldId id="340" r:id="rId82"/>
    <p:sldId id="341" r:id="rId83"/>
    <p:sldId id="342" r:id="rId84"/>
    <p:sldId id="343" r:id="rId85"/>
    <p:sldId id="344" r:id="rId86"/>
    <p:sldId id="345" r:id="rId87"/>
    <p:sldId id="346" r:id="rId88"/>
    <p:sldId id="347" r:id="rId89"/>
    <p:sldId id="348" r:id="rId90"/>
    <p:sldId id="349" r:id="rId91"/>
    <p:sldId id="350" r:id="rId92"/>
    <p:sldId id="351" r:id="rId93"/>
    <p:sldId id="352" r:id="rId94"/>
    <p:sldId id="353" r:id="rId95"/>
    <p:sldId id="354" r:id="rId96"/>
    <p:sldId id="355" r:id="rId97"/>
    <p:sldId id="356" r:id="rId98"/>
    <p:sldId id="357" r:id="rId99"/>
    <p:sldId id="358" r:id="rId100"/>
    <p:sldId id="359" r:id="rId101"/>
    <p:sldId id="360" r:id="rId102"/>
    <p:sldId id="361" r:id="rId103"/>
    <p:sldId id="362" r:id="rId104"/>
    <p:sldId id="363" r:id="rId105"/>
    <p:sldId id="364" r:id="rId106"/>
    <p:sldId id="365" r:id="rId107"/>
    <p:sldId id="366" r:id="rId108"/>
    <p:sldId id="367" r:id="rId109"/>
    <p:sldId id="368" r:id="rId110"/>
    <p:sldId id="369" r:id="rId111"/>
    <p:sldId id="370" r:id="rId112"/>
    <p:sldId id="371" r:id="rId113"/>
    <p:sldId id="372" r:id="rId114"/>
    <p:sldId id="373" r:id="rId115"/>
    <p:sldId id="374" r:id="rId116"/>
    <p:sldId id="375" r:id="rId117"/>
    <p:sldId id="376" r:id="rId118"/>
    <p:sldId id="377" r:id="rId119"/>
    <p:sldId id="378" r:id="rId120"/>
    <p:sldId id="379" r:id="rId121"/>
    <p:sldId id="380" r:id="rId122"/>
    <p:sldId id="381" r:id="rId123"/>
    <p:sldId id="382" r:id="rId124"/>
    <p:sldId id="383" r:id="rId125"/>
    <p:sldId id="384" r:id="rId126"/>
    <p:sldId id="385" r:id="rId127"/>
    <p:sldId id="386" r:id="rId128"/>
    <p:sldId id="387" r:id="rId129"/>
    <p:sldId id="388" r:id="rId130"/>
    <p:sldId id="389" r:id="rId131"/>
    <p:sldId id="390" r:id="rId132"/>
    <p:sldId id="391" r:id="rId133"/>
    <p:sldId id="392" r:id="rId134"/>
    <p:sldId id="393" r:id="rId135"/>
    <p:sldId id="394" r:id="rId136"/>
    <p:sldId id="395" r:id="rId137"/>
    <p:sldId id="396" r:id="rId138"/>
    <p:sldId id="397" r:id="rId139"/>
    <p:sldId id="398" r:id="rId140"/>
    <p:sldId id="399" r:id="rId141"/>
    <p:sldId id="400" r:id="rId142"/>
    <p:sldId id="401" r:id="rId143"/>
    <p:sldId id="402" r:id="rId144"/>
    <p:sldId id="403" r:id="rId145"/>
    <p:sldId id="404" r:id="rId146"/>
    <p:sldId id="405" r:id="rId147"/>
    <p:sldId id="406" r:id="rId148"/>
    <p:sldId id="407" r:id="rId149"/>
    <p:sldId id="408" r:id="rId150"/>
    <p:sldId id="409" r:id="rId151"/>
    <p:sldId id="410" r:id="rId152"/>
    <p:sldId id="411" r:id="rId153"/>
    <p:sldId id="412" r:id="rId154"/>
    <p:sldId id="413" r:id="rId155"/>
    <p:sldId id="414" r:id="rId156"/>
    <p:sldId id="415" r:id="rId157"/>
    <p:sldId id="416" r:id="rId158"/>
    <p:sldId id="417" r:id="rId159"/>
    <p:sldId id="418" r:id="rId160"/>
    <p:sldId id="419" r:id="rId161"/>
    <p:sldId id="420" r:id="rId162"/>
    <p:sldId id="421" r:id="rId163"/>
    <p:sldId id="422" r:id="rId164"/>
    <p:sldId id="423" r:id="rId165"/>
    <p:sldId id="424" r:id="rId166"/>
    <p:sldId id="425" r:id="rId167"/>
    <p:sldId id="426" r:id="rId168"/>
    <p:sldId id="427" r:id="rId169"/>
    <p:sldId id="428" r:id="rId170"/>
    <p:sldId id="429" r:id="rId171"/>
    <p:sldId id="430" r:id="rId172"/>
    <p:sldId id="431" r:id="rId173"/>
    <p:sldId id="432" r:id="rId174"/>
    <p:sldId id="433" r:id="rId175"/>
    <p:sldId id="434" r:id="rId176"/>
    <p:sldId id="435" r:id="rId177"/>
    <p:sldId id="436" r:id="rId178"/>
    <p:sldId id="437" r:id="rId179"/>
    <p:sldId id="438" r:id="rId180"/>
    <p:sldId id="439" r:id="rId181"/>
    <p:sldId id="440" r:id="rId182"/>
    <p:sldId id="441" r:id="rId183"/>
    <p:sldId id="442" r:id="rId184"/>
    <p:sldId id="443" r:id="rId185"/>
    <p:sldId id="444" r:id="rId186"/>
    <p:sldId id="445" r:id="rId187"/>
    <p:sldId id="446" r:id="rId188"/>
    <p:sldId id="447" r:id="rId189"/>
    <p:sldId id="448" r:id="rId190"/>
    <p:sldId id="449" r:id="rId191"/>
    <p:sldId id="450" r:id="rId192"/>
    <p:sldId id="451" r:id="rId193"/>
    <p:sldId id="452" r:id="rId194"/>
    <p:sldId id="453" r:id="rId195"/>
    <p:sldId id="454" r:id="rId196"/>
    <p:sldId id="455" r:id="rId197"/>
    <p:sldId id="456" r:id="rId198"/>
    <p:sldId id="457" r:id="rId199"/>
    <p:sldId id="458" r:id="rId200"/>
    <p:sldId id="459" r:id="rId201"/>
    <p:sldId id="460" r:id="rId202"/>
    <p:sldId id="461" r:id="rId203"/>
    <p:sldId id="462" r:id="rId204"/>
    <p:sldId id="463" r:id="rId205"/>
    <p:sldId id="464" r:id="rId206"/>
    <p:sldId id="465" r:id="rId207"/>
    <p:sldId id="466" r:id="rId208"/>
    <p:sldId id="467" r:id="rId209"/>
    <p:sldId id="468" r:id="rId210"/>
    <p:sldId id="469" r:id="rId211"/>
    <p:sldId id="470" r:id="rId212"/>
    <p:sldId id="471" r:id="rId213"/>
    <p:sldId id="472" r:id="rId214"/>
    <p:sldId id="473" r:id="rId215"/>
    <p:sldId id="474" r:id="rId216"/>
    <p:sldId id="475" r:id="rId217"/>
    <p:sldId id="476" r:id="rId218"/>
    <p:sldId id="477" r:id="rId219"/>
    <p:sldId id="478" r:id="rId220"/>
    <p:sldId id="479" r:id="rId221"/>
    <p:sldId id="480" r:id="rId222"/>
    <p:sldId id="481" r:id="rId223"/>
    <p:sldId id="482" r:id="rId224"/>
    <p:sldId id="483" r:id="rId225"/>
    <p:sldId id="484" r:id="rId226"/>
    <p:sldId id="485" r:id="rId227"/>
    <p:sldId id="486" r:id="rId228"/>
    <p:sldId id="487" r:id="rId229"/>
    <p:sldId id="488" r:id="rId230"/>
    <p:sldId id="489" r:id="rId231"/>
    <p:sldId id="490" r:id="rId232"/>
    <p:sldId id="491" r:id="rId233"/>
    <p:sldId id="492" r:id="rId234"/>
    <p:sldId id="493" r:id="rId235"/>
    <p:sldId id="494" r:id="rId236"/>
    <p:sldId id="495" r:id="rId237"/>
    <p:sldId id="496" r:id="rId238"/>
    <p:sldId id="497" r:id="rId239"/>
    <p:sldId id="498" r:id="rId240"/>
    <p:sldId id="499" r:id="rId241"/>
    <p:sldId id="500" r:id="rId242"/>
    <p:sldId id="501" r:id="rId243"/>
    <p:sldId id="503" r:id="rId244"/>
    <p:sldId id="504" r:id="rId245"/>
    <p:sldId id="505" r:id="rId246"/>
    <p:sldId id="506" r:id="rId247"/>
    <p:sldId id="507" r:id="rId248"/>
    <p:sldId id="508" r:id="rId249"/>
    <p:sldId id="509" r:id="rId250"/>
    <p:sldId id="510" r:id="rId251"/>
    <p:sldId id="511" r:id="rId252"/>
    <p:sldId id="512" r:id="rId253"/>
    <p:sldId id="513" r:id="rId254"/>
    <p:sldId id="514" r:id="rId255"/>
    <p:sldId id="515" r:id="rId256"/>
    <p:sldId id="516" r:id="rId257"/>
    <p:sldId id="517" r:id="rId258"/>
    <p:sldId id="518" r:id="rId259"/>
    <p:sldId id="519" r:id="rId260"/>
    <p:sldId id="520" r:id="rId261"/>
    <p:sldId id="521" r:id="rId262"/>
    <p:sldId id="522" r:id="rId263"/>
    <p:sldId id="523" r:id="rId264"/>
    <p:sldId id="524" r:id="rId265"/>
    <p:sldId id="525" r:id="rId266"/>
    <p:sldId id="526" r:id="rId267"/>
    <p:sldId id="527" r:id="rId268"/>
    <p:sldId id="528" r:id="rId269"/>
    <p:sldId id="529" r:id="rId270"/>
    <p:sldId id="530" r:id="rId271"/>
    <p:sldId id="531" r:id="rId272"/>
    <p:sldId id="532" r:id="rId273"/>
    <p:sldId id="533" r:id="rId274"/>
    <p:sldId id="534" r:id="rId275"/>
    <p:sldId id="535" r:id="rId276"/>
    <p:sldId id="536" r:id="rId277"/>
    <p:sldId id="537" r:id="rId278"/>
    <p:sldId id="538" r:id="rId279"/>
    <p:sldId id="539" r:id="rId280"/>
    <p:sldId id="540" r:id="rId281"/>
    <p:sldId id="541" r:id="rId282"/>
    <p:sldId id="542" r:id="rId283"/>
    <p:sldId id="543" r:id="rId284"/>
    <p:sldId id="544" r:id="rId285"/>
    <p:sldId id="545" r:id="rId286"/>
    <p:sldId id="546" r:id="rId287"/>
    <p:sldId id="547" r:id="rId288"/>
    <p:sldId id="548" r:id="rId289"/>
    <p:sldId id="549" r:id="rId290"/>
    <p:sldId id="550" r:id="rId291"/>
    <p:sldId id="551" r:id="rId292"/>
    <p:sldId id="552" r:id="rId293"/>
    <p:sldId id="553" r:id="rId294"/>
    <p:sldId id="554" r:id="rId295"/>
    <p:sldId id="555" r:id="rId296"/>
    <p:sldId id="556" r:id="rId297"/>
    <p:sldId id="557" r:id="rId298"/>
    <p:sldId id="558" r:id="rId299"/>
    <p:sldId id="559" r:id="rId300"/>
    <p:sldId id="560" r:id="rId301"/>
    <p:sldId id="561" r:id="rId302"/>
    <p:sldId id="562" r:id="rId303"/>
    <p:sldId id="563" r:id="rId304"/>
    <p:sldId id="564" r:id="rId305"/>
    <p:sldId id="565" r:id="rId306"/>
    <p:sldId id="566" r:id="rId307"/>
    <p:sldId id="567" r:id="rId308"/>
    <p:sldId id="568" r:id="rId309"/>
    <p:sldId id="569" r:id="rId310"/>
    <p:sldId id="570" r:id="rId311"/>
    <p:sldId id="571" r:id="rId312"/>
    <p:sldId id="572" r:id="rId313"/>
    <p:sldId id="573" r:id="rId314"/>
    <p:sldId id="574" r:id="rId315"/>
    <p:sldId id="575" r:id="rId316"/>
    <p:sldId id="576" r:id="rId317"/>
    <p:sldId id="577" r:id="rId318"/>
    <p:sldId id="578" r:id="rId319"/>
    <p:sldId id="579" r:id="rId320"/>
    <p:sldId id="580" r:id="rId321"/>
    <p:sldId id="581" r:id="rId322"/>
    <p:sldId id="582" r:id="rId323"/>
    <p:sldId id="583" r:id="rId324"/>
    <p:sldId id="584" r:id="rId325"/>
    <p:sldId id="585" r:id="rId326"/>
    <p:sldId id="586" r:id="rId327"/>
    <p:sldId id="587" r:id="rId328"/>
    <p:sldId id="588" r:id="rId329"/>
    <p:sldId id="589" r:id="rId330"/>
    <p:sldId id="590" r:id="rId331"/>
    <p:sldId id="591" r:id="rId332"/>
    <p:sldId id="592" r:id="rId333"/>
    <p:sldId id="593" r:id="rId334"/>
    <p:sldId id="594" r:id="rId335"/>
    <p:sldId id="595" r:id="rId336"/>
    <p:sldId id="596" r:id="rId337"/>
    <p:sldId id="597" r:id="rId338"/>
    <p:sldId id="598" r:id="rId339"/>
    <p:sldId id="599" r:id="rId340"/>
    <p:sldId id="600" r:id="rId341"/>
    <p:sldId id="601" r:id="rId342"/>
    <p:sldId id="602" r:id="rId343"/>
    <p:sldId id="603" r:id="rId344"/>
    <p:sldId id="604" r:id="rId345"/>
    <p:sldId id="605" r:id="rId346"/>
    <p:sldId id="606" r:id="rId347"/>
    <p:sldId id="607" r:id="rId348"/>
    <p:sldId id="608" r:id="rId349"/>
    <p:sldId id="609" r:id="rId350"/>
    <p:sldId id="610" r:id="rId351"/>
    <p:sldId id="611" r:id="rId352"/>
    <p:sldId id="612" r:id="rId353"/>
    <p:sldId id="613" r:id="rId354"/>
    <p:sldId id="614" r:id="rId355"/>
    <p:sldId id="615" r:id="rId356"/>
    <p:sldId id="616" r:id="rId357"/>
    <p:sldId id="617" r:id="rId358"/>
    <p:sldId id="618" r:id="rId359"/>
    <p:sldId id="619" r:id="rId360"/>
    <p:sldId id="620" r:id="rId36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99" Type="http://schemas.openxmlformats.org/officeDocument/2006/relationships/slide" Target="slides/slide298.xml"/><Relationship Id="rId303" Type="http://schemas.openxmlformats.org/officeDocument/2006/relationships/slide" Target="slides/slide302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324" Type="http://schemas.openxmlformats.org/officeDocument/2006/relationships/slide" Target="slides/slide323.xml"/><Relationship Id="rId345" Type="http://schemas.openxmlformats.org/officeDocument/2006/relationships/slide" Target="slides/slide344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26" Type="http://schemas.openxmlformats.org/officeDocument/2006/relationships/slide" Target="slides/slide225.xml"/><Relationship Id="rId247" Type="http://schemas.openxmlformats.org/officeDocument/2006/relationships/slide" Target="slides/slide246.xml"/><Relationship Id="rId107" Type="http://schemas.openxmlformats.org/officeDocument/2006/relationships/slide" Target="slides/slide106.xml"/><Relationship Id="rId268" Type="http://schemas.openxmlformats.org/officeDocument/2006/relationships/slide" Target="slides/slide267.xml"/><Relationship Id="rId289" Type="http://schemas.openxmlformats.org/officeDocument/2006/relationships/slide" Target="slides/slide288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314" Type="http://schemas.openxmlformats.org/officeDocument/2006/relationships/slide" Target="slides/slide313.xml"/><Relationship Id="rId335" Type="http://schemas.openxmlformats.org/officeDocument/2006/relationships/slide" Target="slides/slide334.xml"/><Relationship Id="rId356" Type="http://schemas.openxmlformats.org/officeDocument/2006/relationships/slide" Target="slides/slide355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16" Type="http://schemas.openxmlformats.org/officeDocument/2006/relationships/slide" Target="slides/slide215.xml"/><Relationship Id="rId237" Type="http://schemas.openxmlformats.org/officeDocument/2006/relationships/slide" Target="slides/slide236.xml"/><Relationship Id="rId258" Type="http://schemas.openxmlformats.org/officeDocument/2006/relationships/slide" Target="slides/slide257.xml"/><Relationship Id="rId279" Type="http://schemas.openxmlformats.org/officeDocument/2006/relationships/slide" Target="slides/slide278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290" Type="http://schemas.openxmlformats.org/officeDocument/2006/relationships/slide" Target="slides/slide289.xml"/><Relationship Id="rId304" Type="http://schemas.openxmlformats.org/officeDocument/2006/relationships/slide" Target="slides/slide303.xml"/><Relationship Id="rId325" Type="http://schemas.openxmlformats.org/officeDocument/2006/relationships/slide" Target="slides/slide324.xml"/><Relationship Id="rId346" Type="http://schemas.openxmlformats.org/officeDocument/2006/relationships/slide" Target="slides/slide345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227" Type="http://schemas.openxmlformats.org/officeDocument/2006/relationships/slide" Target="slides/slide226.xml"/><Relationship Id="rId248" Type="http://schemas.openxmlformats.org/officeDocument/2006/relationships/slide" Target="slides/slide247.xml"/><Relationship Id="rId269" Type="http://schemas.openxmlformats.org/officeDocument/2006/relationships/slide" Target="slides/slide268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280" Type="http://schemas.openxmlformats.org/officeDocument/2006/relationships/slide" Target="slides/slide279.xml"/><Relationship Id="rId315" Type="http://schemas.openxmlformats.org/officeDocument/2006/relationships/slide" Target="slides/slide314.xml"/><Relationship Id="rId336" Type="http://schemas.openxmlformats.org/officeDocument/2006/relationships/slide" Target="slides/slide335.xml"/><Relationship Id="rId357" Type="http://schemas.openxmlformats.org/officeDocument/2006/relationships/slide" Target="slides/slide356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217" Type="http://schemas.openxmlformats.org/officeDocument/2006/relationships/slide" Target="slides/slide216.xml"/><Relationship Id="rId6" Type="http://schemas.openxmlformats.org/officeDocument/2006/relationships/slide" Target="slides/slide5.xml"/><Relationship Id="rId238" Type="http://schemas.openxmlformats.org/officeDocument/2006/relationships/slide" Target="slides/slide237.xml"/><Relationship Id="rId259" Type="http://schemas.openxmlformats.org/officeDocument/2006/relationships/slide" Target="slides/slide258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270" Type="http://schemas.openxmlformats.org/officeDocument/2006/relationships/slide" Target="slides/slide269.xml"/><Relationship Id="rId291" Type="http://schemas.openxmlformats.org/officeDocument/2006/relationships/slide" Target="slides/slide290.xml"/><Relationship Id="rId305" Type="http://schemas.openxmlformats.org/officeDocument/2006/relationships/slide" Target="slides/slide304.xml"/><Relationship Id="rId326" Type="http://schemas.openxmlformats.org/officeDocument/2006/relationships/slide" Target="slides/slide325.xml"/><Relationship Id="rId347" Type="http://schemas.openxmlformats.org/officeDocument/2006/relationships/slide" Target="slides/slide346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28" Type="http://schemas.openxmlformats.org/officeDocument/2006/relationships/slide" Target="slides/slide227.xml"/><Relationship Id="rId249" Type="http://schemas.openxmlformats.org/officeDocument/2006/relationships/slide" Target="slides/slide248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260" Type="http://schemas.openxmlformats.org/officeDocument/2006/relationships/slide" Target="slides/slide259.xml"/><Relationship Id="rId281" Type="http://schemas.openxmlformats.org/officeDocument/2006/relationships/slide" Target="slides/slide280.xml"/><Relationship Id="rId316" Type="http://schemas.openxmlformats.org/officeDocument/2006/relationships/slide" Target="slides/slide315.xml"/><Relationship Id="rId337" Type="http://schemas.openxmlformats.org/officeDocument/2006/relationships/slide" Target="slides/slide336.xml"/><Relationship Id="rId34" Type="http://schemas.openxmlformats.org/officeDocument/2006/relationships/slide" Target="slides/slide33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141" Type="http://schemas.openxmlformats.org/officeDocument/2006/relationships/slide" Target="slides/slide140.xml"/><Relationship Id="rId358" Type="http://schemas.openxmlformats.org/officeDocument/2006/relationships/slide" Target="slides/slide357.xml"/><Relationship Id="rId7" Type="http://schemas.openxmlformats.org/officeDocument/2006/relationships/slide" Target="slides/slide6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18" Type="http://schemas.openxmlformats.org/officeDocument/2006/relationships/slide" Target="slides/slide217.xml"/><Relationship Id="rId239" Type="http://schemas.openxmlformats.org/officeDocument/2006/relationships/slide" Target="slides/slide238.xml"/><Relationship Id="rId250" Type="http://schemas.openxmlformats.org/officeDocument/2006/relationships/slide" Target="slides/slide249.xml"/><Relationship Id="rId271" Type="http://schemas.openxmlformats.org/officeDocument/2006/relationships/slide" Target="slides/slide270.xml"/><Relationship Id="rId292" Type="http://schemas.openxmlformats.org/officeDocument/2006/relationships/slide" Target="slides/slide291.xml"/><Relationship Id="rId306" Type="http://schemas.openxmlformats.org/officeDocument/2006/relationships/slide" Target="slides/slide305.xml"/><Relationship Id="rId24" Type="http://schemas.openxmlformats.org/officeDocument/2006/relationships/slide" Target="slides/slide23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31" Type="http://schemas.openxmlformats.org/officeDocument/2006/relationships/slide" Target="slides/slide130.xml"/><Relationship Id="rId327" Type="http://schemas.openxmlformats.org/officeDocument/2006/relationships/slide" Target="slides/slide326.xml"/><Relationship Id="rId348" Type="http://schemas.openxmlformats.org/officeDocument/2006/relationships/slide" Target="slides/slide347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229" Type="http://schemas.openxmlformats.org/officeDocument/2006/relationships/slide" Target="slides/slide228.xml"/><Relationship Id="rId240" Type="http://schemas.openxmlformats.org/officeDocument/2006/relationships/slide" Target="slides/slide239.xml"/><Relationship Id="rId261" Type="http://schemas.openxmlformats.org/officeDocument/2006/relationships/slide" Target="slides/slide260.xml"/><Relationship Id="rId14" Type="http://schemas.openxmlformats.org/officeDocument/2006/relationships/slide" Target="slides/slide13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282" Type="http://schemas.openxmlformats.org/officeDocument/2006/relationships/slide" Target="slides/slide281.xml"/><Relationship Id="rId317" Type="http://schemas.openxmlformats.org/officeDocument/2006/relationships/slide" Target="slides/slide316.xml"/><Relationship Id="rId338" Type="http://schemas.openxmlformats.org/officeDocument/2006/relationships/slide" Target="slides/slide337.xml"/><Relationship Id="rId359" Type="http://schemas.openxmlformats.org/officeDocument/2006/relationships/slide" Target="slides/slide358.xml"/><Relationship Id="rId8" Type="http://schemas.openxmlformats.org/officeDocument/2006/relationships/slide" Target="slides/slide7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219" Type="http://schemas.openxmlformats.org/officeDocument/2006/relationships/slide" Target="slides/slide218.xml"/><Relationship Id="rId230" Type="http://schemas.openxmlformats.org/officeDocument/2006/relationships/slide" Target="slides/slide229.xml"/><Relationship Id="rId251" Type="http://schemas.openxmlformats.org/officeDocument/2006/relationships/slide" Target="slides/slide250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72" Type="http://schemas.openxmlformats.org/officeDocument/2006/relationships/slide" Target="slides/slide271.xml"/><Relationship Id="rId293" Type="http://schemas.openxmlformats.org/officeDocument/2006/relationships/slide" Target="slides/slide292.xml"/><Relationship Id="rId307" Type="http://schemas.openxmlformats.org/officeDocument/2006/relationships/slide" Target="slides/slide306.xml"/><Relationship Id="rId328" Type="http://schemas.openxmlformats.org/officeDocument/2006/relationships/slide" Target="slides/slide327.xml"/><Relationship Id="rId349" Type="http://schemas.openxmlformats.org/officeDocument/2006/relationships/slide" Target="slides/slide348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360" Type="http://schemas.openxmlformats.org/officeDocument/2006/relationships/slide" Target="slides/slide359.xml"/><Relationship Id="rId220" Type="http://schemas.openxmlformats.org/officeDocument/2006/relationships/slide" Target="slides/slide219.xml"/><Relationship Id="rId241" Type="http://schemas.openxmlformats.org/officeDocument/2006/relationships/slide" Target="slides/slide24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262" Type="http://schemas.openxmlformats.org/officeDocument/2006/relationships/slide" Target="slides/slide261.xml"/><Relationship Id="rId283" Type="http://schemas.openxmlformats.org/officeDocument/2006/relationships/slide" Target="slides/slide282.xml"/><Relationship Id="rId313" Type="http://schemas.openxmlformats.org/officeDocument/2006/relationships/slide" Target="slides/slide312.xml"/><Relationship Id="rId318" Type="http://schemas.openxmlformats.org/officeDocument/2006/relationships/slide" Target="slides/slide317.xml"/><Relationship Id="rId339" Type="http://schemas.openxmlformats.org/officeDocument/2006/relationships/slide" Target="slides/slide338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334" Type="http://schemas.openxmlformats.org/officeDocument/2006/relationships/slide" Target="slides/slide333.xml"/><Relationship Id="rId350" Type="http://schemas.openxmlformats.org/officeDocument/2006/relationships/slide" Target="slides/slide349.xml"/><Relationship Id="rId355" Type="http://schemas.openxmlformats.org/officeDocument/2006/relationships/slide" Target="slides/slide35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10" Type="http://schemas.openxmlformats.org/officeDocument/2006/relationships/slide" Target="slides/slide209.xml"/><Relationship Id="rId215" Type="http://schemas.openxmlformats.org/officeDocument/2006/relationships/slide" Target="slides/slide214.xml"/><Relationship Id="rId236" Type="http://schemas.openxmlformats.org/officeDocument/2006/relationships/slide" Target="slides/slide235.xml"/><Relationship Id="rId257" Type="http://schemas.openxmlformats.org/officeDocument/2006/relationships/slide" Target="slides/slide256.xml"/><Relationship Id="rId278" Type="http://schemas.openxmlformats.org/officeDocument/2006/relationships/slide" Target="slides/slide277.xml"/><Relationship Id="rId26" Type="http://schemas.openxmlformats.org/officeDocument/2006/relationships/slide" Target="slides/slide25.xml"/><Relationship Id="rId231" Type="http://schemas.openxmlformats.org/officeDocument/2006/relationships/slide" Target="slides/slide230.xml"/><Relationship Id="rId252" Type="http://schemas.openxmlformats.org/officeDocument/2006/relationships/slide" Target="slides/slide251.xml"/><Relationship Id="rId273" Type="http://schemas.openxmlformats.org/officeDocument/2006/relationships/slide" Target="slides/slide272.xml"/><Relationship Id="rId294" Type="http://schemas.openxmlformats.org/officeDocument/2006/relationships/slide" Target="slides/slide293.xml"/><Relationship Id="rId308" Type="http://schemas.openxmlformats.org/officeDocument/2006/relationships/slide" Target="slides/slide307.xml"/><Relationship Id="rId329" Type="http://schemas.openxmlformats.org/officeDocument/2006/relationships/slide" Target="slides/slide328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340" Type="http://schemas.openxmlformats.org/officeDocument/2006/relationships/slide" Target="slides/slide339.xml"/><Relationship Id="rId361" Type="http://schemas.openxmlformats.org/officeDocument/2006/relationships/slide" Target="slides/slide360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242" Type="http://schemas.openxmlformats.org/officeDocument/2006/relationships/slide" Target="slides/slide241.xml"/><Relationship Id="rId263" Type="http://schemas.openxmlformats.org/officeDocument/2006/relationships/slide" Target="slides/slide262.xml"/><Relationship Id="rId284" Type="http://schemas.openxmlformats.org/officeDocument/2006/relationships/slide" Target="slides/slide283.xml"/><Relationship Id="rId319" Type="http://schemas.openxmlformats.org/officeDocument/2006/relationships/slide" Target="slides/slide318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330" Type="http://schemas.openxmlformats.org/officeDocument/2006/relationships/slide" Target="slides/slide329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351" Type="http://schemas.openxmlformats.org/officeDocument/2006/relationships/slide" Target="slides/slide350.xml"/><Relationship Id="rId211" Type="http://schemas.openxmlformats.org/officeDocument/2006/relationships/slide" Target="slides/slide210.xml"/><Relationship Id="rId232" Type="http://schemas.openxmlformats.org/officeDocument/2006/relationships/slide" Target="slides/slide231.xml"/><Relationship Id="rId253" Type="http://schemas.openxmlformats.org/officeDocument/2006/relationships/slide" Target="slides/slide252.xml"/><Relationship Id="rId274" Type="http://schemas.openxmlformats.org/officeDocument/2006/relationships/slide" Target="slides/slide273.xml"/><Relationship Id="rId295" Type="http://schemas.openxmlformats.org/officeDocument/2006/relationships/slide" Target="slides/slide294.xml"/><Relationship Id="rId309" Type="http://schemas.openxmlformats.org/officeDocument/2006/relationships/slide" Target="slides/slide308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320" Type="http://schemas.openxmlformats.org/officeDocument/2006/relationships/slide" Target="slides/slide319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341" Type="http://schemas.openxmlformats.org/officeDocument/2006/relationships/slide" Target="slides/slide340.xml"/><Relationship Id="rId362" Type="http://schemas.openxmlformats.org/officeDocument/2006/relationships/presProps" Target="presProps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243" Type="http://schemas.openxmlformats.org/officeDocument/2006/relationships/slide" Target="slides/slide242.xml"/><Relationship Id="rId264" Type="http://schemas.openxmlformats.org/officeDocument/2006/relationships/slide" Target="slides/slide263.xml"/><Relationship Id="rId285" Type="http://schemas.openxmlformats.org/officeDocument/2006/relationships/slide" Target="slides/slide284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310" Type="http://schemas.openxmlformats.org/officeDocument/2006/relationships/slide" Target="slides/slide309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331" Type="http://schemas.openxmlformats.org/officeDocument/2006/relationships/slide" Target="slides/slide330.xml"/><Relationship Id="rId352" Type="http://schemas.openxmlformats.org/officeDocument/2006/relationships/slide" Target="slides/slide351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1.xml"/><Relationship Id="rId233" Type="http://schemas.openxmlformats.org/officeDocument/2006/relationships/slide" Target="slides/slide232.xml"/><Relationship Id="rId254" Type="http://schemas.openxmlformats.org/officeDocument/2006/relationships/slide" Target="slides/slide253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275" Type="http://schemas.openxmlformats.org/officeDocument/2006/relationships/slide" Target="slides/slide274.xml"/><Relationship Id="rId296" Type="http://schemas.openxmlformats.org/officeDocument/2006/relationships/slide" Target="slides/slide295.xml"/><Relationship Id="rId300" Type="http://schemas.openxmlformats.org/officeDocument/2006/relationships/slide" Target="slides/slide299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321" Type="http://schemas.openxmlformats.org/officeDocument/2006/relationships/slide" Target="slides/slide320.xml"/><Relationship Id="rId342" Type="http://schemas.openxmlformats.org/officeDocument/2006/relationships/slide" Target="slides/slide341.xml"/><Relationship Id="rId363" Type="http://schemas.openxmlformats.org/officeDocument/2006/relationships/viewProps" Target="viewProps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244" Type="http://schemas.openxmlformats.org/officeDocument/2006/relationships/slide" Target="slides/slide243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265" Type="http://schemas.openxmlformats.org/officeDocument/2006/relationships/slide" Target="slides/slide264.xml"/><Relationship Id="rId286" Type="http://schemas.openxmlformats.org/officeDocument/2006/relationships/slide" Target="slides/slide285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311" Type="http://schemas.openxmlformats.org/officeDocument/2006/relationships/slide" Target="slides/slide310.xml"/><Relationship Id="rId332" Type="http://schemas.openxmlformats.org/officeDocument/2006/relationships/slide" Target="slides/slide331.xml"/><Relationship Id="rId353" Type="http://schemas.openxmlformats.org/officeDocument/2006/relationships/slide" Target="slides/slide352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slide" Target="slides/slide212.xml"/><Relationship Id="rId234" Type="http://schemas.openxmlformats.org/officeDocument/2006/relationships/slide" Target="slides/slide233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55" Type="http://schemas.openxmlformats.org/officeDocument/2006/relationships/slide" Target="slides/slide254.xml"/><Relationship Id="rId276" Type="http://schemas.openxmlformats.org/officeDocument/2006/relationships/slide" Target="slides/slide275.xml"/><Relationship Id="rId297" Type="http://schemas.openxmlformats.org/officeDocument/2006/relationships/slide" Target="slides/slide296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301" Type="http://schemas.openxmlformats.org/officeDocument/2006/relationships/slide" Target="slides/slide300.xml"/><Relationship Id="rId322" Type="http://schemas.openxmlformats.org/officeDocument/2006/relationships/slide" Target="slides/slide321.xml"/><Relationship Id="rId343" Type="http://schemas.openxmlformats.org/officeDocument/2006/relationships/slide" Target="slides/slide342.xml"/><Relationship Id="rId364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245" Type="http://schemas.openxmlformats.org/officeDocument/2006/relationships/slide" Target="slides/slide244.xml"/><Relationship Id="rId266" Type="http://schemas.openxmlformats.org/officeDocument/2006/relationships/slide" Target="slides/slide265.xml"/><Relationship Id="rId287" Type="http://schemas.openxmlformats.org/officeDocument/2006/relationships/slide" Target="slides/slide286.xml"/><Relationship Id="rId30" Type="http://schemas.openxmlformats.org/officeDocument/2006/relationships/slide" Target="slides/slide2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312" Type="http://schemas.openxmlformats.org/officeDocument/2006/relationships/slide" Target="slides/slide311.xml"/><Relationship Id="rId333" Type="http://schemas.openxmlformats.org/officeDocument/2006/relationships/slide" Target="slides/slide332.xml"/><Relationship Id="rId354" Type="http://schemas.openxmlformats.org/officeDocument/2006/relationships/slide" Target="slides/slide353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35" Type="http://schemas.openxmlformats.org/officeDocument/2006/relationships/slide" Target="slides/slide234.xml"/><Relationship Id="rId256" Type="http://schemas.openxmlformats.org/officeDocument/2006/relationships/slide" Target="slides/slide255.xml"/><Relationship Id="rId277" Type="http://schemas.openxmlformats.org/officeDocument/2006/relationships/slide" Target="slides/slide276.xml"/><Relationship Id="rId298" Type="http://schemas.openxmlformats.org/officeDocument/2006/relationships/slide" Target="slides/slide297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302" Type="http://schemas.openxmlformats.org/officeDocument/2006/relationships/slide" Target="slides/slide301.xml"/><Relationship Id="rId323" Type="http://schemas.openxmlformats.org/officeDocument/2006/relationships/slide" Target="slides/slide322.xml"/><Relationship Id="rId344" Type="http://schemas.openxmlformats.org/officeDocument/2006/relationships/slide" Target="slides/slide343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179" Type="http://schemas.openxmlformats.org/officeDocument/2006/relationships/slide" Target="slides/slide178.xml"/><Relationship Id="rId365" Type="http://schemas.openxmlformats.org/officeDocument/2006/relationships/tableStyles" Target="tableStyles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5" Type="http://schemas.openxmlformats.org/officeDocument/2006/relationships/slide" Target="slides/slide224.xml"/><Relationship Id="rId246" Type="http://schemas.openxmlformats.org/officeDocument/2006/relationships/slide" Target="slides/slide245.xml"/><Relationship Id="rId267" Type="http://schemas.openxmlformats.org/officeDocument/2006/relationships/slide" Target="slides/slide266.xml"/><Relationship Id="rId288" Type="http://schemas.openxmlformats.org/officeDocument/2006/relationships/slide" Target="slides/slide28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5F0B-331B-4E82-A589-3B1841B19AA5}" type="datetimeFigureOut">
              <a:rPr kumimoji="1" lang="ja-JP" altLang="en-US" smtClean="0"/>
              <a:t>2016/1/12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352-B277-4007-9432-7BAFBF589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174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5F0B-331B-4E82-A589-3B1841B19AA5}" type="datetimeFigureOut">
              <a:rPr kumimoji="1" lang="ja-JP" altLang="en-US" smtClean="0"/>
              <a:t>2016/1/12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352-B277-4007-9432-7BAFBF589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711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5F0B-331B-4E82-A589-3B1841B19AA5}" type="datetimeFigureOut">
              <a:rPr kumimoji="1" lang="ja-JP" altLang="en-US" smtClean="0"/>
              <a:t>2016/1/12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352-B277-4007-9432-7BAFBF589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1884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5F0B-331B-4E82-A589-3B1841B19AA5}" type="datetimeFigureOut">
              <a:rPr kumimoji="1" lang="ja-JP" altLang="en-US" smtClean="0"/>
              <a:t>2016/1/12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352-B277-4007-9432-7BAFBF589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956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5F0B-331B-4E82-A589-3B1841B19AA5}" type="datetimeFigureOut">
              <a:rPr kumimoji="1" lang="ja-JP" altLang="en-US" smtClean="0"/>
              <a:t>2016/1/12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352-B277-4007-9432-7BAFBF589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564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5F0B-331B-4E82-A589-3B1841B19AA5}" type="datetimeFigureOut">
              <a:rPr kumimoji="1" lang="ja-JP" altLang="en-US" smtClean="0"/>
              <a:t>2016/1/12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352-B277-4007-9432-7BAFBF589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670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5F0B-331B-4E82-A589-3B1841B19AA5}" type="datetimeFigureOut">
              <a:rPr kumimoji="1" lang="ja-JP" altLang="en-US" smtClean="0"/>
              <a:t>2016/1/12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352-B277-4007-9432-7BAFBF589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6993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5F0B-331B-4E82-A589-3B1841B19AA5}" type="datetimeFigureOut">
              <a:rPr kumimoji="1" lang="ja-JP" altLang="en-US" smtClean="0"/>
              <a:t>2016/1/12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352-B277-4007-9432-7BAFBF589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7805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5F0B-331B-4E82-A589-3B1841B19AA5}" type="datetimeFigureOut">
              <a:rPr kumimoji="1" lang="ja-JP" altLang="en-US" smtClean="0"/>
              <a:t>2016/1/12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352-B277-4007-9432-7BAFBF589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271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5F0B-331B-4E82-A589-3B1841B19AA5}" type="datetimeFigureOut">
              <a:rPr kumimoji="1" lang="ja-JP" altLang="en-US" smtClean="0"/>
              <a:t>2016/1/12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352-B277-4007-9432-7BAFBF589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606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5F0B-331B-4E82-A589-3B1841B19AA5}" type="datetimeFigureOut">
              <a:rPr kumimoji="1" lang="ja-JP" altLang="en-US" smtClean="0"/>
              <a:t>2016/1/12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352-B277-4007-9432-7BAFBF589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662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35F0B-331B-4E82-A589-3B1841B19AA5}" type="datetimeFigureOut">
              <a:rPr kumimoji="1" lang="ja-JP" altLang="en-US" smtClean="0"/>
              <a:t>2016/1/12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22352-B277-4007-9432-7BAFBF589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068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46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39554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30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9657251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68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8901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66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75776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64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8852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62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38865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60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2975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59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7754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57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88882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55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29586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53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4666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51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1113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28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163783633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50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4468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48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20818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46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20357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44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21357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42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6198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41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2788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39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0220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37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66147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35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51984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33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71269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26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975642907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32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39572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30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3343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28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826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26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0877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24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55912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23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3692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21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26131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19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82841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17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2105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15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2839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24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62532527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14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3728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12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89451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10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8118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08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6906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06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7757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05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4590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03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75723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01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93477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99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71568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97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73963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22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00410916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96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31022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94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48045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92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13585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90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50528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88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5235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87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9655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85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337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83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48319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81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8781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79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5178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21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272727948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78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71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76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98812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74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8924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72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29888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70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92137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69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30732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67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81404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65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71039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63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3562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61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15795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19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616211210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60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80678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58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46811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56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88114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54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49806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52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35147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51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74683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49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76582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47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38416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45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46686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43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0257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17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91455145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42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2306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40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38254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38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0156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36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94660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34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39837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33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90186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31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36079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29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1807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27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99242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25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0272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15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12158440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24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3485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22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6690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20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2400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18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0815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16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984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15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138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13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24768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11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5789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09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17624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07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85616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13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973576229"/>
      </p:ext>
    </p:extLst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06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0538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04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5510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02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4569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00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52677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98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32618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97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49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95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60587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93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26307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91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1453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89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9921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44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8782022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12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477400372"/>
      </p:ext>
    </p:extLst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88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5783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86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1345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84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6387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82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2541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80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2536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79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4443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77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0570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75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9404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73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3403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71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7994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10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54543033"/>
      </p:ext>
    </p:extLst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70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13434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68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32951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66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77539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64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75417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62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1201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61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91202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59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1761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57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9360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55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51045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53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99878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08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7897828"/>
      </p:ext>
    </p:extLst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52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54168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50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51589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48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27700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46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0650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44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98435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7571" y="323703"/>
            <a:ext cx="243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8129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41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4776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39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2612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37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43437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35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9218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06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00828476"/>
      </p:ext>
    </p:extLst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34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12937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32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944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30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35970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28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9923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26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25421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25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23963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23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0368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21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73524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19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85369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17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61553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04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39646572"/>
      </p:ext>
    </p:extLst>
  </p:cSld>
  <p:clrMapOvr>
    <a:masterClrMapping/>
  </p:clrMapOvr>
</p:sld>
</file>

<file path=ppt/slides/slide2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16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90341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14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944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12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96471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10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64337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08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91562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07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93400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05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160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03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24111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01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82953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99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89367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03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89683622"/>
      </p:ext>
    </p:extLst>
  </p:cSld>
  <p:clrMapOvr>
    <a:masterClrMapping/>
  </p:clrMapOvr>
</p:sld>
</file>

<file path=ppt/slides/slide2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98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3331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96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7773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94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27518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92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73297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90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9094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89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5207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87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43901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85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61376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83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758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81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34888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01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412989861"/>
      </p:ext>
    </p:extLst>
  </p:cSld>
  <p:clrMapOvr>
    <a:masterClrMapping/>
  </p:clrMapOvr>
</p:sld>
</file>

<file path=ppt/slides/slide2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80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9227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78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90771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76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8552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74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4015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72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5005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71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84211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69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59789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67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5898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65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98010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63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1309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99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750696587"/>
      </p:ext>
    </p:extLst>
  </p:cSld>
  <p:clrMapOvr>
    <a:masterClrMapping/>
  </p:clrMapOvr>
</p:sld>
</file>

<file path=ppt/slides/slide2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62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16870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60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20920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58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9025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56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1782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54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84925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53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16774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51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12243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49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1641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47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7416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45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84572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97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04397229"/>
      </p:ext>
    </p:extLst>
  </p:cSld>
  <p:clrMapOvr>
    <a:masterClrMapping/>
  </p:clrMapOvr>
</p:sld>
</file>

<file path=ppt/slides/slide2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44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8851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42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19642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40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3681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38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7761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36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4077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35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22043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33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63963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31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7348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29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89032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27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33731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95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63753538"/>
      </p:ext>
    </p:extLst>
  </p:cSld>
  <p:clrMapOvr>
    <a:masterClrMapping/>
  </p:clrMapOvr>
</p:sld>
</file>

<file path=ppt/slides/slide2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26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9286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24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8461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22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29198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20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48369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18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27382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17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68665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15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8687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13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7824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11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69941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09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9655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42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660701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94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660493180"/>
      </p:ext>
    </p:extLst>
  </p:cSld>
  <p:clrMapOvr>
    <a:masterClrMapping/>
  </p:clrMapOvr>
</p:sld>
</file>

<file path=ppt/slides/slide3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08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81293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06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7377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04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339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02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8479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00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61881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99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65859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97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54541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95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6116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93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70904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91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52288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92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09709493"/>
      </p:ext>
    </p:extLst>
  </p:cSld>
  <p:clrMapOvr>
    <a:masterClrMapping/>
  </p:clrMapOvr>
</p:sld>
</file>

<file path=ppt/slides/slide3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90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19915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88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38842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86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21753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84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8052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82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26993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81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76100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79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9313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77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0140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75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8338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73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87441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90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47163855"/>
      </p:ext>
    </p:extLst>
  </p:cSld>
  <p:clrMapOvr>
    <a:masterClrMapping/>
  </p:clrMapOvr>
</p:sld>
</file>

<file path=ppt/slides/slide3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72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96245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70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1019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8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30484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6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98139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4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77913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3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70543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1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5877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9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29193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7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1079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5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3284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88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865878077"/>
      </p:ext>
    </p:extLst>
  </p:cSld>
  <p:clrMapOvr>
    <a:masterClrMapping/>
  </p:clrMapOvr>
</p:sld>
</file>

<file path=ppt/slides/slide3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4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0034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2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8830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0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8544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8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24994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6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2878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5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23583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3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19231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1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12496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9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92013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7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52385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86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37535433"/>
      </p:ext>
    </p:extLst>
  </p:cSld>
  <p:clrMapOvr>
    <a:masterClrMapping/>
  </p:clrMapOvr>
</p:sld>
</file>

<file path=ppt/slides/slide3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6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7728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4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16811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2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983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0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9646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8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32514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7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8345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5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95180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3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63757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21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8459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9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8723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85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40913893"/>
      </p:ext>
    </p:extLst>
  </p:cSld>
  <p:clrMapOvr>
    <a:masterClrMapping/>
  </p:clrMapOvr>
</p:sld>
</file>

<file path=ppt/slides/slide3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8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840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6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3830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4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2790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2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150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0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953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9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55374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7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4004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36788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3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44147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1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761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83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44528507"/>
      </p:ext>
    </p:extLst>
  </p:cSld>
  <p:clrMapOvr>
    <a:masterClrMapping/>
  </p:clrMapOvr>
</p:sld>
</file>

<file path=ppt/slides/slide3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99911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81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085429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79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4491373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77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848780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40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22894449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76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4347666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74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210431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72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8084953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70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816788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68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99044575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67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1206720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65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91260086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63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2318826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61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87238996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59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441295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39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9637411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58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12056175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56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60927517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54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8828448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52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3294445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50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63420111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49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5924385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47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37520044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45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7621058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43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504822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41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91605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37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6442898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40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21522585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38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6556342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36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70457435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34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78380057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32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9897559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31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96241579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29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7158785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27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0340019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25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6074252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23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37925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35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9771823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22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3337104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20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1895949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18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145311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16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83792121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14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49088865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13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58501102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11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9874896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09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36299886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07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2106362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05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411569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33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71014641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04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9522144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02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645088409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500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9598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98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95514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96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97939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95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4360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93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82513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91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52000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89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73431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87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5043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631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270552347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86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6537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84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22967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82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14434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80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7286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78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97519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770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5926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752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1523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734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49996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716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57693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313" y="1306081"/>
            <a:ext cx="8525741" cy="526097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02874" y="323703"/>
            <a:ext cx="6480000" cy="5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202874" y="323703"/>
            <a:ext cx="4698000" cy="540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8208" y="270748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のこり</a:t>
            </a:r>
            <a:r>
              <a:rPr kumimoji="1" lang="en-US" altLang="ja-JP" sz="3600" dirty="0" smtClean="0"/>
              <a:t>HP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4095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720</Words>
  <PresentationFormat>画面に合わせる (4:3)</PresentationFormat>
  <Paragraphs>360</Paragraphs>
  <Slides>360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360</vt:i4>
      </vt:variant>
    </vt:vector>
  </HeadingPairs>
  <TitlesOfParts>
    <vt:vector size="365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2016-01-12T08:20:22Z</dcterms:created>
  <dcterms:modified xsi:type="dcterms:W3CDTF">2016-01-12T12:51:25Z</dcterms:modified>
</cp:coreProperties>
</file>