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</p:sldIdLst>
  <p:sldSz cx="6858000" cy="9144000" type="screen4x3"/>
  <p:notesSz cx="6907213" cy="100393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26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93126" cy="501968"/>
          </a:xfrm>
          <a:prstGeom prst="rect">
            <a:avLst/>
          </a:prstGeom>
        </p:spPr>
        <p:txBody>
          <a:bodyPr vert="horz" lIns="96835" tIns="48417" rIns="96835" bIns="4841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12489" y="0"/>
            <a:ext cx="2993126" cy="501968"/>
          </a:xfrm>
          <a:prstGeom prst="rect">
            <a:avLst/>
          </a:prstGeom>
        </p:spPr>
        <p:txBody>
          <a:bodyPr vert="horz" lIns="96835" tIns="48417" rIns="96835" bIns="48417" rtlCol="0"/>
          <a:lstStyle>
            <a:lvl1pPr algn="r">
              <a:defRPr sz="1300"/>
            </a:lvl1pPr>
          </a:lstStyle>
          <a:p>
            <a:fld id="{550BC928-78E3-423F-B2B1-E5FB1B40F1F2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41525" y="752475"/>
            <a:ext cx="2824163" cy="3765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835" tIns="48417" rIns="96835" bIns="484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90722" y="4768691"/>
            <a:ext cx="5525770" cy="4517708"/>
          </a:xfrm>
          <a:prstGeom prst="rect">
            <a:avLst/>
          </a:prstGeom>
        </p:spPr>
        <p:txBody>
          <a:bodyPr vert="horz" lIns="96835" tIns="48417" rIns="96835" bIns="484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35640"/>
            <a:ext cx="2993126" cy="501968"/>
          </a:xfrm>
          <a:prstGeom prst="rect">
            <a:avLst/>
          </a:prstGeom>
        </p:spPr>
        <p:txBody>
          <a:bodyPr vert="horz" lIns="96835" tIns="48417" rIns="96835" bIns="4841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12489" y="9535640"/>
            <a:ext cx="2993126" cy="501968"/>
          </a:xfrm>
          <a:prstGeom prst="rect">
            <a:avLst/>
          </a:prstGeom>
        </p:spPr>
        <p:txBody>
          <a:bodyPr vert="horz" lIns="96835" tIns="48417" rIns="96835" bIns="48417" rtlCol="0" anchor="b"/>
          <a:lstStyle>
            <a:lvl1pPr algn="r">
              <a:defRPr sz="1300"/>
            </a:lvl1pPr>
          </a:lstStyle>
          <a:p>
            <a:fld id="{6DBC98B9-274F-4C5A-995B-DF2EF494259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859828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66286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4722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89519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4407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71574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88009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1818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98990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図プレースホルダー 5"/>
          <p:cNvSpPr>
            <a:spLocks noGrp="1"/>
          </p:cNvSpPr>
          <p:nvPr>
            <p:ph type="pic" sz="quarter" idx="13"/>
          </p:nvPr>
        </p:nvSpPr>
        <p:spPr>
          <a:xfrm>
            <a:off x="404813" y="1188666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図プレースホルダー 5"/>
          <p:cNvSpPr>
            <a:spLocks noGrp="1"/>
          </p:cNvSpPr>
          <p:nvPr>
            <p:ph type="pic" sz="quarter" idx="14"/>
          </p:nvPr>
        </p:nvSpPr>
        <p:spPr>
          <a:xfrm>
            <a:off x="404664" y="2772321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8" name="図プレースホルダー 5"/>
          <p:cNvSpPr>
            <a:spLocks noGrp="1"/>
          </p:cNvSpPr>
          <p:nvPr>
            <p:ph type="pic" sz="quarter" idx="15"/>
          </p:nvPr>
        </p:nvSpPr>
        <p:spPr>
          <a:xfrm>
            <a:off x="404664" y="4356497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図プレースホルダー 5"/>
          <p:cNvSpPr>
            <a:spLocks noGrp="1"/>
          </p:cNvSpPr>
          <p:nvPr>
            <p:ph type="pic" sz="quarter" idx="16"/>
          </p:nvPr>
        </p:nvSpPr>
        <p:spPr>
          <a:xfrm>
            <a:off x="404664" y="5940673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図プレースホルダー 5"/>
          <p:cNvSpPr>
            <a:spLocks noGrp="1"/>
          </p:cNvSpPr>
          <p:nvPr>
            <p:ph type="pic" sz="quarter" idx="17"/>
          </p:nvPr>
        </p:nvSpPr>
        <p:spPr>
          <a:xfrm>
            <a:off x="404664" y="7524849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" name="図プレースホルダー 5"/>
          <p:cNvSpPr>
            <a:spLocks noGrp="1"/>
          </p:cNvSpPr>
          <p:nvPr>
            <p:ph type="pic" sz="quarter" idx="18"/>
          </p:nvPr>
        </p:nvSpPr>
        <p:spPr>
          <a:xfrm>
            <a:off x="2493045" y="1187624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" name="図プレースホルダー 5"/>
          <p:cNvSpPr>
            <a:spLocks noGrp="1"/>
          </p:cNvSpPr>
          <p:nvPr>
            <p:ph type="pic" sz="quarter" idx="19"/>
          </p:nvPr>
        </p:nvSpPr>
        <p:spPr>
          <a:xfrm>
            <a:off x="2492896" y="2771279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" name="図プレースホルダー 5"/>
          <p:cNvSpPr>
            <a:spLocks noGrp="1"/>
          </p:cNvSpPr>
          <p:nvPr>
            <p:ph type="pic" sz="quarter" idx="20"/>
          </p:nvPr>
        </p:nvSpPr>
        <p:spPr>
          <a:xfrm>
            <a:off x="2492896" y="4355455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5" name="図プレースホルダー 5"/>
          <p:cNvSpPr>
            <a:spLocks noGrp="1"/>
          </p:cNvSpPr>
          <p:nvPr>
            <p:ph type="pic" sz="quarter" idx="21"/>
          </p:nvPr>
        </p:nvSpPr>
        <p:spPr>
          <a:xfrm>
            <a:off x="2492896" y="5939631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" name="図プレースホルダー 5"/>
          <p:cNvSpPr>
            <a:spLocks noGrp="1"/>
          </p:cNvSpPr>
          <p:nvPr>
            <p:ph type="pic" sz="quarter" idx="22"/>
          </p:nvPr>
        </p:nvSpPr>
        <p:spPr>
          <a:xfrm>
            <a:off x="2492896" y="7523807"/>
            <a:ext cx="1440011" cy="1367631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6591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68202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09015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21DAD-3A96-443E-A81E-A75654BF4E87}" type="datetimeFigureOut">
              <a:rPr kumimoji="1" lang="ja-JP" altLang="en-US" smtClean="0"/>
              <a:pPr/>
              <a:t>2013/4/22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EF0E0-EE41-4D94-A691-8F66435FDD4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7101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188640" y="112400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188640" y="2699792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6" name="正方形/長方形 15"/>
          <p:cNvSpPr/>
          <p:nvPr/>
        </p:nvSpPr>
        <p:spPr>
          <a:xfrm>
            <a:off x="188640" y="4283968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98579" y="5868144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188640" y="7452320"/>
            <a:ext cx="6480720" cy="150378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4437112" y="2987824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09120" y="6228184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437112" y="1403648"/>
            <a:ext cx="2016224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4509120" y="4644008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09120" y="7740352"/>
            <a:ext cx="187220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じ</a:t>
            </a:r>
            <a:r>
              <a:rPr lang="ja-JP" altLang="en-US" sz="2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ふん</a:t>
            </a:r>
            <a:endParaRPr kumimoji="1" lang="ja-JP" altLang="en-US" sz="2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864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　　がつ　　　に</a:t>
            </a:r>
            <a:r>
              <a:rPr kumimoji="1" lang="ja-JP" altLang="en-US" dirty="0" err="1" smtClean="0"/>
              <a:t>ち</a:t>
            </a:r>
            <a:r>
              <a:rPr kumimoji="1" lang="ja-JP" altLang="en-US" dirty="0" smtClean="0"/>
              <a:t>　　　ようび</a:t>
            </a:r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3429000" y="323528"/>
            <a:ext cx="3240360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なまえ</a:t>
            </a:r>
            <a:endParaRPr kumimoji="1" lang="ja-JP" altLang="en-US" dirty="0"/>
          </a:p>
        </p:txBody>
      </p:sp>
      <p:sp>
        <p:nvSpPr>
          <p:cNvPr id="36" name="図プレースホルダ 35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38" name="図プレースホルダ 37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39" name="図プレースホルダ 38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40" name="図プレースホルダ 39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1" name="図プレースホルダ 40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2" name="図プレースホルダ 41"/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43" name="図プレースホルダ 42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44" name="図プレースホルダ 43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45" name="図プレースホルダ 44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6" name="図プレースホルダ 45"/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72</Words>
  <Application>Microsoft Office PowerPoint</Application>
  <PresentationFormat>画面に合わせる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​​テーマ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kuwamuras</dc:creator>
  <cp:lastModifiedBy>KUWAMURA</cp:lastModifiedBy>
  <cp:revision>28</cp:revision>
  <cp:lastPrinted>2012-04-11T08:25:22Z</cp:lastPrinted>
  <dcterms:created xsi:type="dcterms:W3CDTF">2012-04-11T04:09:12Z</dcterms:created>
  <dcterms:modified xsi:type="dcterms:W3CDTF">2013-04-22T13:24:09Z</dcterms:modified>
</cp:coreProperties>
</file>